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4"/>
  </p:notesMasterIdLst>
  <p:sldIdLst>
    <p:sldId id="343" r:id="rId2"/>
    <p:sldId id="342" r:id="rId3"/>
    <p:sldId id="283" r:id="rId4"/>
    <p:sldId id="345" r:id="rId5"/>
    <p:sldId id="285" r:id="rId6"/>
    <p:sldId id="344" r:id="rId7"/>
    <p:sldId id="284" r:id="rId8"/>
    <p:sldId id="337" r:id="rId9"/>
    <p:sldId id="346" r:id="rId10"/>
    <p:sldId id="347" r:id="rId11"/>
    <p:sldId id="348" r:id="rId12"/>
    <p:sldId id="349" r:id="rId13"/>
    <p:sldId id="287" r:id="rId14"/>
    <p:sldId id="341" r:id="rId15"/>
    <p:sldId id="277" r:id="rId16"/>
    <p:sldId id="276" r:id="rId17"/>
    <p:sldId id="339" r:id="rId18"/>
    <p:sldId id="350" r:id="rId19"/>
    <p:sldId id="275" r:id="rId20"/>
    <p:sldId id="291" r:id="rId21"/>
    <p:sldId id="318" r:id="rId22"/>
    <p:sldId id="333" r:id="rId23"/>
    <p:sldId id="288" r:id="rId24"/>
    <p:sldId id="304" r:id="rId25"/>
    <p:sldId id="298" r:id="rId26"/>
    <p:sldId id="301" r:id="rId27"/>
    <p:sldId id="322" r:id="rId28"/>
    <p:sldId id="326" r:id="rId29"/>
    <p:sldId id="297" r:id="rId30"/>
    <p:sldId id="296" r:id="rId31"/>
    <p:sldId id="315" r:id="rId32"/>
    <p:sldId id="35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E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94660"/>
  </p:normalViewPr>
  <p:slideViewPr>
    <p:cSldViewPr>
      <p:cViewPr varScale="1">
        <p:scale>
          <a:sx n="65" d="100"/>
          <a:sy n="65" d="100"/>
        </p:scale>
        <p:origin x="690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8A8EAA-5C26-4C85-9601-0915385B250D}" type="doc">
      <dgm:prSet loTypeId="urn:microsoft.com/office/officeart/2005/8/layout/hierarchy5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CD46F694-6D2C-4B29-A338-B0A68060D12E}">
      <dgm:prSet phldrT="[Texto]"/>
      <dgm:spPr>
        <a:noFill/>
      </dgm:spPr>
      <dgm:t>
        <a:bodyPr/>
        <a:lstStyle/>
        <a:p>
          <a:pPr algn="ctr"/>
          <a:r>
            <a:rPr lang="es-AR" b="1" dirty="0">
              <a:solidFill>
                <a:sysClr val="windowText" lastClr="000000"/>
              </a:solidFill>
            </a:rPr>
            <a:t>OBJETIVOS NUTRICIONALES</a:t>
          </a:r>
        </a:p>
      </dgm:t>
    </dgm:pt>
    <dgm:pt modelId="{DCB1605D-10DB-471D-AE5C-6230B7A89763}" type="parTrans" cxnId="{30C65A2F-34A3-4C76-B4AA-F1B8D109E6C5}">
      <dgm:prSet/>
      <dgm:spPr/>
      <dgm:t>
        <a:bodyPr/>
        <a:lstStyle/>
        <a:p>
          <a:pPr algn="ctr"/>
          <a:endParaRPr lang="es-AR"/>
        </a:p>
      </dgm:t>
    </dgm:pt>
    <dgm:pt modelId="{C0E4167F-9123-4A34-B84D-A5334CCA52C1}" type="sibTrans" cxnId="{30C65A2F-34A3-4C76-B4AA-F1B8D109E6C5}">
      <dgm:prSet/>
      <dgm:spPr/>
      <dgm:t>
        <a:bodyPr/>
        <a:lstStyle/>
        <a:p>
          <a:pPr algn="ctr"/>
          <a:endParaRPr lang="es-AR"/>
        </a:p>
      </dgm:t>
    </dgm:pt>
    <dgm:pt modelId="{69825948-A39D-47ED-B12E-8334B5135DD3}">
      <dgm:prSet phldrT="[Texto]" custT="1"/>
      <dgm:spPr/>
      <dgm:t>
        <a:bodyPr/>
        <a:lstStyle/>
        <a:p>
          <a:pPr algn="ctr"/>
          <a:r>
            <a:rPr lang="es-AR" sz="2000" b="1" dirty="0">
              <a:solidFill>
                <a:schemeClr val="bg1"/>
              </a:solidFill>
            </a:rPr>
            <a:t>SALUD</a:t>
          </a:r>
        </a:p>
        <a:p>
          <a:pPr algn="ctr"/>
          <a:r>
            <a:rPr lang="es-AR" sz="2000" b="1" dirty="0"/>
            <a:t>(</a:t>
          </a:r>
          <a:r>
            <a:rPr lang="es-AR" sz="2000" b="1" u="sng" dirty="0"/>
            <a:t>LARGO PLAZO</a:t>
          </a:r>
          <a:r>
            <a:rPr lang="es-AR" sz="2000" b="1" dirty="0"/>
            <a:t>)</a:t>
          </a:r>
        </a:p>
      </dgm:t>
    </dgm:pt>
    <dgm:pt modelId="{CEB23123-0E04-4735-8388-FC01A06506F2}" type="parTrans" cxnId="{2A5C158F-642C-4D30-82D3-36AFC7D99B05}">
      <dgm:prSet/>
      <dgm:spPr/>
      <dgm:t>
        <a:bodyPr/>
        <a:lstStyle/>
        <a:p>
          <a:pPr algn="ctr"/>
          <a:endParaRPr lang="es-AR" dirty="0"/>
        </a:p>
      </dgm:t>
    </dgm:pt>
    <dgm:pt modelId="{A13ECE43-D793-4F39-8BDB-E2829F6DB0FB}" type="sibTrans" cxnId="{2A5C158F-642C-4D30-82D3-36AFC7D99B05}">
      <dgm:prSet/>
      <dgm:spPr/>
      <dgm:t>
        <a:bodyPr/>
        <a:lstStyle/>
        <a:p>
          <a:pPr algn="ctr"/>
          <a:endParaRPr lang="es-AR"/>
        </a:p>
      </dgm:t>
    </dgm:pt>
    <dgm:pt modelId="{772923AC-583E-4E84-ABFB-1F6AE248340C}">
      <dgm:prSet phldrT="[Texto]" custT="1"/>
      <dgm:spPr/>
      <dgm:t>
        <a:bodyPr/>
        <a:lstStyle/>
        <a:p>
          <a:pPr algn="ctr"/>
          <a:r>
            <a:rPr lang="es-AR" sz="2000" b="1" dirty="0"/>
            <a:t>RENDIMIENTO</a:t>
          </a:r>
        </a:p>
      </dgm:t>
    </dgm:pt>
    <dgm:pt modelId="{BC13611E-7B98-42C5-A83A-FD6F97663DBA}" type="parTrans" cxnId="{8B4BDBEF-A193-4D01-8037-211CEE52C926}">
      <dgm:prSet/>
      <dgm:spPr/>
      <dgm:t>
        <a:bodyPr/>
        <a:lstStyle/>
        <a:p>
          <a:pPr algn="ctr"/>
          <a:endParaRPr lang="es-AR" dirty="0"/>
        </a:p>
      </dgm:t>
    </dgm:pt>
    <dgm:pt modelId="{94440C3A-3E79-48D8-9F72-E847A490DDA5}" type="sibTrans" cxnId="{8B4BDBEF-A193-4D01-8037-211CEE52C926}">
      <dgm:prSet/>
      <dgm:spPr/>
      <dgm:t>
        <a:bodyPr/>
        <a:lstStyle/>
        <a:p>
          <a:pPr algn="ctr"/>
          <a:endParaRPr lang="es-AR"/>
        </a:p>
      </dgm:t>
    </dgm:pt>
    <dgm:pt modelId="{5656C8EB-608D-464C-8FB8-10A3A5EE6FC4}">
      <dgm:prSet phldrT="[Texto]" custT="1"/>
      <dgm:spPr/>
      <dgm:t>
        <a:bodyPr/>
        <a:lstStyle/>
        <a:p>
          <a:pPr algn="ctr"/>
          <a:endParaRPr lang="es-AR" sz="2000" b="1" dirty="0"/>
        </a:p>
        <a:p>
          <a:pPr algn="ctr"/>
          <a:r>
            <a:rPr lang="es-AR" sz="2000" b="1" dirty="0"/>
            <a:t>ESTÉTICA</a:t>
          </a:r>
        </a:p>
        <a:p>
          <a:pPr algn="ctr"/>
          <a:r>
            <a:rPr lang="es-AR" sz="2000" b="1" dirty="0"/>
            <a:t>(corto plazo)</a:t>
          </a:r>
        </a:p>
        <a:p>
          <a:pPr algn="ctr"/>
          <a:endParaRPr lang="es-AR" sz="1200" b="1" dirty="0"/>
        </a:p>
        <a:p>
          <a:pPr algn="ctr"/>
          <a:endParaRPr lang="es-AR" sz="1200" b="1" dirty="0"/>
        </a:p>
      </dgm:t>
    </dgm:pt>
    <dgm:pt modelId="{4C9AD1F8-C29F-4AD8-BD12-A311A69C3A3F}" type="parTrans" cxnId="{DF6D156B-B7EA-4F21-BF5F-FAA50D3EAC40}">
      <dgm:prSet/>
      <dgm:spPr/>
      <dgm:t>
        <a:bodyPr/>
        <a:lstStyle/>
        <a:p>
          <a:pPr algn="ctr"/>
          <a:endParaRPr lang="es-AR" dirty="0"/>
        </a:p>
      </dgm:t>
    </dgm:pt>
    <dgm:pt modelId="{9CD2A19B-60EF-4BEA-BBF2-FEBD5DEE56BF}" type="sibTrans" cxnId="{DF6D156B-B7EA-4F21-BF5F-FAA50D3EAC40}">
      <dgm:prSet/>
      <dgm:spPr/>
      <dgm:t>
        <a:bodyPr/>
        <a:lstStyle/>
        <a:p>
          <a:pPr algn="ctr"/>
          <a:endParaRPr lang="es-AR"/>
        </a:p>
      </dgm:t>
    </dgm:pt>
    <dgm:pt modelId="{4F555E02-EDC7-46D2-85E5-17F0137E11B0}" type="pres">
      <dgm:prSet presAssocID="{2D8A8EAA-5C26-4C85-9601-0915385B250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4AEE300-DBDC-458C-8457-BD8E4F810545}" type="pres">
      <dgm:prSet presAssocID="{2D8A8EAA-5C26-4C85-9601-0915385B250D}" presName="hierFlow" presStyleCnt="0"/>
      <dgm:spPr/>
    </dgm:pt>
    <dgm:pt modelId="{E98250D4-F6DF-49C7-B929-4A059AEDADBE}" type="pres">
      <dgm:prSet presAssocID="{2D8A8EAA-5C26-4C85-9601-0915385B250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2F6EF7-420B-4AD9-8A7E-27CB5054F51F}" type="pres">
      <dgm:prSet presAssocID="{CD46F694-6D2C-4B29-A338-B0A68060D12E}" presName="Name17" presStyleCnt="0"/>
      <dgm:spPr/>
    </dgm:pt>
    <dgm:pt modelId="{1C6BE82E-499D-435D-B76C-6EAC81296207}" type="pres">
      <dgm:prSet presAssocID="{CD46F694-6D2C-4B29-A338-B0A68060D12E}" presName="level1Shape" presStyleLbl="node0" presStyleIdx="0" presStyleCnt="1">
        <dgm:presLayoutVars>
          <dgm:chPref val="3"/>
        </dgm:presLayoutVars>
      </dgm:prSet>
      <dgm:spPr/>
    </dgm:pt>
    <dgm:pt modelId="{DE6C3B8A-8C43-4319-BD0F-B36758A8C783}" type="pres">
      <dgm:prSet presAssocID="{CD46F694-6D2C-4B29-A338-B0A68060D12E}" presName="hierChild2" presStyleCnt="0"/>
      <dgm:spPr/>
    </dgm:pt>
    <dgm:pt modelId="{BDEB2C4A-7C5A-447A-ACCD-CE72965BF3D4}" type="pres">
      <dgm:prSet presAssocID="{CEB23123-0E04-4735-8388-FC01A06506F2}" presName="Name25" presStyleLbl="parChTrans1D2" presStyleIdx="0" presStyleCnt="3"/>
      <dgm:spPr/>
    </dgm:pt>
    <dgm:pt modelId="{E31D017E-9C5D-4669-98FF-9FE68E57546A}" type="pres">
      <dgm:prSet presAssocID="{CEB23123-0E04-4735-8388-FC01A06506F2}" presName="connTx" presStyleLbl="parChTrans1D2" presStyleIdx="0" presStyleCnt="3"/>
      <dgm:spPr/>
    </dgm:pt>
    <dgm:pt modelId="{B8EC8F83-FB09-4491-98EB-9F09995231D6}" type="pres">
      <dgm:prSet presAssocID="{69825948-A39D-47ED-B12E-8334B5135DD3}" presName="Name30" presStyleCnt="0"/>
      <dgm:spPr/>
    </dgm:pt>
    <dgm:pt modelId="{E572EF80-D9D6-4BF0-AF07-7AA3E3279EAE}" type="pres">
      <dgm:prSet presAssocID="{69825948-A39D-47ED-B12E-8334B5135DD3}" presName="level2Shape" presStyleLbl="node2" presStyleIdx="0" presStyleCnt="3" custScaleY="115787"/>
      <dgm:spPr/>
    </dgm:pt>
    <dgm:pt modelId="{89875F95-1F38-4781-8D5B-AA57F6DB7B9E}" type="pres">
      <dgm:prSet presAssocID="{69825948-A39D-47ED-B12E-8334B5135DD3}" presName="hierChild3" presStyleCnt="0"/>
      <dgm:spPr/>
    </dgm:pt>
    <dgm:pt modelId="{9C191A2E-9DE4-4272-A285-2FD7360FF73E}" type="pres">
      <dgm:prSet presAssocID="{BC13611E-7B98-42C5-A83A-FD6F97663DBA}" presName="Name25" presStyleLbl="parChTrans1D2" presStyleIdx="1" presStyleCnt="3"/>
      <dgm:spPr/>
    </dgm:pt>
    <dgm:pt modelId="{318C2590-30EE-40AA-8B93-45C55ACB54EF}" type="pres">
      <dgm:prSet presAssocID="{BC13611E-7B98-42C5-A83A-FD6F97663DBA}" presName="connTx" presStyleLbl="parChTrans1D2" presStyleIdx="1" presStyleCnt="3"/>
      <dgm:spPr/>
    </dgm:pt>
    <dgm:pt modelId="{8B23B09D-8E64-4996-AFBA-D6A036C7B9B0}" type="pres">
      <dgm:prSet presAssocID="{772923AC-583E-4E84-ABFB-1F6AE248340C}" presName="Name30" presStyleCnt="0"/>
      <dgm:spPr/>
    </dgm:pt>
    <dgm:pt modelId="{67A919FA-340C-4DD2-9BEB-BA1BC1B8E5B4}" type="pres">
      <dgm:prSet presAssocID="{772923AC-583E-4E84-ABFB-1F6AE248340C}" presName="level2Shape" presStyleLbl="node2" presStyleIdx="1" presStyleCnt="3"/>
      <dgm:spPr/>
    </dgm:pt>
    <dgm:pt modelId="{85760952-48B4-441A-9442-EF7A8BC4B88A}" type="pres">
      <dgm:prSet presAssocID="{772923AC-583E-4E84-ABFB-1F6AE248340C}" presName="hierChild3" presStyleCnt="0"/>
      <dgm:spPr/>
    </dgm:pt>
    <dgm:pt modelId="{069006D6-AA9F-45E1-ABEF-E975E2CB689D}" type="pres">
      <dgm:prSet presAssocID="{4C9AD1F8-C29F-4AD8-BD12-A311A69C3A3F}" presName="Name25" presStyleLbl="parChTrans1D2" presStyleIdx="2" presStyleCnt="3"/>
      <dgm:spPr/>
    </dgm:pt>
    <dgm:pt modelId="{B9F28933-6DFD-4414-B6EF-E656086B1046}" type="pres">
      <dgm:prSet presAssocID="{4C9AD1F8-C29F-4AD8-BD12-A311A69C3A3F}" presName="connTx" presStyleLbl="parChTrans1D2" presStyleIdx="2" presStyleCnt="3"/>
      <dgm:spPr/>
    </dgm:pt>
    <dgm:pt modelId="{5C2C7BA3-183E-4D54-BA80-758B847862AB}" type="pres">
      <dgm:prSet presAssocID="{5656C8EB-608D-464C-8FB8-10A3A5EE6FC4}" presName="Name30" presStyleCnt="0"/>
      <dgm:spPr/>
    </dgm:pt>
    <dgm:pt modelId="{460A79C7-3A12-42E9-BD81-04516B786942}" type="pres">
      <dgm:prSet presAssocID="{5656C8EB-608D-464C-8FB8-10A3A5EE6FC4}" presName="level2Shape" presStyleLbl="node2" presStyleIdx="2" presStyleCnt="3"/>
      <dgm:spPr/>
    </dgm:pt>
    <dgm:pt modelId="{753A5312-C85A-4069-920E-7D56B4263F14}" type="pres">
      <dgm:prSet presAssocID="{5656C8EB-608D-464C-8FB8-10A3A5EE6FC4}" presName="hierChild3" presStyleCnt="0"/>
      <dgm:spPr/>
    </dgm:pt>
    <dgm:pt modelId="{FFD808CA-7B9F-4D17-B06C-A86E60034CBA}" type="pres">
      <dgm:prSet presAssocID="{2D8A8EAA-5C26-4C85-9601-0915385B250D}" presName="bgShapesFlow" presStyleCnt="0"/>
      <dgm:spPr/>
    </dgm:pt>
  </dgm:ptLst>
  <dgm:cxnLst>
    <dgm:cxn modelId="{DBAE2908-9DF2-4080-BA2F-69331E42D2A4}" type="presOf" srcId="{CEB23123-0E04-4735-8388-FC01A06506F2}" destId="{BDEB2C4A-7C5A-447A-ACCD-CE72965BF3D4}" srcOrd="0" destOrd="0" presId="urn:microsoft.com/office/officeart/2005/8/layout/hierarchy5"/>
    <dgm:cxn modelId="{64C4932C-F3E3-4209-B32E-2082577214A1}" type="presOf" srcId="{4C9AD1F8-C29F-4AD8-BD12-A311A69C3A3F}" destId="{069006D6-AA9F-45E1-ABEF-E975E2CB689D}" srcOrd="0" destOrd="0" presId="urn:microsoft.com/office/officeart/2005/8/layout/hierarchy5"/>
    <dgm:cxn modelId="{30C65A2F-34A3-4C76-B4AA-F1B8D109E6C5}" srcId="{2D8A8EAA-5C26-4C85-9601-0915385B250D}" destId="{CD46F694-6D2C-4B29-A338-B0A68060D12E}" srcOrd="0" destOrd="0" parTransId="{DCB1605D-10DB-471D-AE5C-6230B7A89763}" sibTransId="{C0E4167F-9123-4A34-B84D-A5334CCA52C1}"/>
    <dgm:cxn modelId="{574B4D37-4DD2-4E81-9244-52A5C47F8678}" type="presOf" srcId="{772923AC-583E-4E84-ABFB-1F6AE248340C}" destId="{67A919FA-340C-4DD2-9BEB-BA1BC1B8E5B4}" srcOrd="0" destOrd="0" presId="urn:microsoft.com/office/officeart/2005/8/layout/hierarchy5"/>
    <dgm:cxn modelId="{F1AFD73A-3EB0-4606-9E97-03AF471A00D3}" type="presOf" srcId="{4C9AD1F8-C29F-4AD8-BD12-A311A69C3A3F}" destId="{B9F28933-6DFD-4414-B6EF-E656086B1046}" srcOrd="1" destOrd="0" presId="urn:microsoft.com/office/officeart/2005/8/layout/hierarchy5"/>
    <dgm:cxn modelId="{F39CC83E-33D5-4287-95A6-B4A3C48FD90F}" type="presOf" srcId="{BC13611E-7B98-42C5-A83A-FD6F97663DBA}" destId="{9C191A2E-9DE4-4272-A285-2FD7360FF73E}" srcOrd="0" destOrd="0" presId="urn:microsoft.com/office/officeart/2005/8/layout/hierarchy5"/>
    <dgm:cxn modelId="{DF6D156B-B7EA-4F21-BF5F-FAA50D3EAC40}" srcId="{CD46F694-6D2C-4B29-A338-B0A68060D12E}" destId="{5656C8EB-608D-464C-8FB8-10A3A5EE6FC4}" srcOrd="2" destOrd="0" parTransId="{4C9AD1F8-C29F-4AD8-BD12-A311A69C3A3F}" sibTransId="{9CD2A19B-60EF-4BEA-BBF2-FEBD5DEE56BF}"/>
    <dgm:cxn modelId="{6054FA53-328B-4D74-AFA3-1190F93889C6}" type="presOf" srcId="{CD46F694-6D2C-4B29-A338-B0A68060D12E}" destId="{1C6BE82E-499D-435D-B76C-6EAC81296207}" srcOrd="0" destOrd="0" presId="urn:microsoft.com/office/officeart/2005/8/layout/hierarchy5"/>
    <dgm:cxn modelId="{0C8F1259-2806-44F4-9DCC-28094F7B4CA2}" type="presOf" srcId="{2D8A8EAA-5C26-4C85-9601-0915385B250D}" destId="{4F555E02-EDC7-46D2-85E5-17F0137E11B0}" srcOrd="0" destOrd="0" presId="urn:microsoft.com/office/officeart/2005/8/layout/hierarchy5"/>
    <dgm:cxn modelId="{2A5C158F-642C-4D30-82D3-36AFC7D99B05}" srcId="{CD46F694-6D2C-4B29-A338-B0A68060D12E}" destId="{69825948-A39D-47ED-B12E-8334B5135DD3}" srcOrd="0" destOrd="0" parTransId="{CEB23123-0E04-4735-8388-FC01A06506F2}" sibTransId="{A13ECE43-D793-4F39-8BDB-E2829F6DB0FB}"/>
    <dgm:cxn modelId="{C0D723A5-34A9-43AF-99EA-445611E1D597}" type="presOf" srcId="{BC13611E-7B98-42C5-A83A-FD6F97663DBA}" destId="{318C2590-30EE-40AA-8B93-45C55ACB54EF}" srcOrd="1" destOrd="0" presId="urn:microsoft.com/office/officeart/2005/8/layout/hierarchy5"/>
    <dgm:cxn modelId="{21343EAA-9816-4723-99A8-21C0F93F487F}" type="presOf" srcId="{5656C8EB-608D-464C-8FB8-10A3A5EE6FC4}" destId="{460A79C7-3A12-42E9-BD81-04516B786942}" srcOrd="0" destOrd="0" presId="urn:microsoft.com/office/officeart/2005/8/layout/hierarchy5"/>
    <dgm:cxn modelId="{CC7167D4-FCA3-4735-85C3-F9FED2A899C6}" type="presOf" srcId="{CEB23123-0E04-4735-8388-FC01A06506F2}" destId="{E31D017E-9C5D-4669-98FF-9FE68E57546A}" srcOrd="1" destOrd="0" presId="urn:microsoft.com/office/officeart/2005/8/layout/hierarchy5"/>
    <dgm:cxn modelId="{8B4BDBEF-A193-4D01-8037-211CEE52C926}" srcId="{CD46F694-6D2C-4B29-A338-B0A68060D12E}" destId="{772923AC-583E-4E84-ABFB-1F6AE248340C}" srcOrd="1" destOrd="0" parTransId="{BC13611E-7B98-42C5-A83A-FD6F97663DBA}" sibTransId="{94440C3A-3E79-48D8-9F72-E847A490DDA5}"/>
    <dgm:cxn modelId="{D31229F9-01A7-4763-9613-0FAB4BDF6638}" type="presOf" srcId="{69825948-A39D-47ED-B12E-8334B5135DD3}" destId="{E572EF80-D9D6-4BF0-AF07-7AA3E3279EAE}" srcOrd="0" destOrd="0" presId="urn:microsoft.com/office/officeart/2005/8/layout/hierarchy5"/>
    <dgm:cxn modelId="{0A89ECA2-FEA6-4615-A778-AFC6ED35B645}" type="presParOf" srcId="{4F555E02-EDC7-46D2-85E5-17F0137E11B0}" destId="{54AEE300-DBDC-458C-8457-BD8E4F810545}" srcOrd="0" destOrd="0" presId="urn:microsoft.com/office/officeart/2005/8/layout/hierarchy5"/>
    <dgm:cxn modelId="{8BBE1C6F-FFA7-44FF-9830-B1E2285E677E}" type="presParOf" srcId="{54AEE300-DBDC-458C-8457-BD8E4F810545}" destId="{E98250D4-F6DF-49C7-B929-4A059AEDADBE}" srcOrd="0" destOrd="0" presId="urn:microsoft.com/office/officeart/2005/8/layout/hierarchy5"/>
    <dgm:cxn modelId="{C949C307-34F9-4CCF-A5B1-4E9345C32CBF}" type="presParOf" srcId="{E98250D4-F6DF-49C7-B929-4A059AEDADBE}" destId="{D02F6EF7-420B-4AD9-8A7E-27CB5054F51F}" srcOrd="0" destOrd="0" presId="urn:microsoft.com/office/officeart/2005/8/layout/hierarchy5"/>
    <dgm:cxn modelId="{82E7013F-E901-48DD-92E5-DE6E53048527}" type="presParOf" srcId="{D02F6EF7-420B-4AD9-8A7E-27CB5054F51F}" destId="{1C6BE82E-499D-435D-B76C-6EAC81296207}" srcOrd="0" destOrd="0" presId="urn:microsoft.com/office/officeart/2005/8/layout/hierarchy5"/>
    <dgm:cxn modelId="{7DF7069F-DA45-4487-871A-F6F6867E8601}" type="presParOf" srcId="{D02F6EF7-420B-4AD9-8A7E-27CB5054F51F}" destId="{DE6C3B8A-8C43-4319-BD0F-B36758A8C783}" srcOrd="1" destOrd="0" presId="urn:microsoft.com/office/officeart/2005/8/layout/hierarchy5"/>
    <dgm:cxn modelId="{964C1B72-B639-4A36-876C-88CA1DB083FB}" type="presParOf" srcId="{DE6C3B8A-8C43-4319-BD0F-B36758A8C783}" destId="{BDEB2C4A-7C5A-447A-ACCD-CE72965BF3D4}" srcOrd="0" destOrd="0" presId="urn:microsoft.com/office/officeart/2005/8/layout/hierarchy5"/>
    <dgm:cxn modelId="{8D61BAF3-B656-4ED8-8A66-942E58CF39D2}" type="presParOf" srcId="{BDEB2C4A-7C5A-447A-ACCD-CE72965BF3D4}" destId="{E31D017E-9C5D-4669-98FF-9FE68E57546A}" srcOrd="0" destOrd="0" presId="urn:microsoft.com/office/officeart/2005/8/layout/hierarchy5"/>
    <dgm:cxn modelId="{D873927B-3817-478B-816E-C848228E5D02}" type="presParOf" srcId="{DE6C3B8A-8C43-4319-BD0F-B36758A8C783}" destId="{B8EC8F83-FB09-4491-98EB-9F09995231D6}" srcOrd="1" destOrd="0" presId="urn:microsoft.com/office/officeart/2005/8/layout/hierarchy5"/>
    <dgm:cxn modelId="{8996EFC8-8872-4829-A193-0F0346D98525}" type="presParOf" srcId="{B8EC8F83-FB09-4491-98EB-9F09995231D6}" destId="{E572EF80-D9D6-4BF0-AF07-7AA3E3279EAE}" srcOrd="0" destOrd="0" presId="urn:microsoft.com/office/officeart/2005/8/layout/hierarchy5"/>
    <dgm:cxn modelId="{78628500-6373-4329-8641-DF8FAB3CAD42}" type="presParOf" srcId="{B8EC8F83-FB09-4491-98EB-9F09995231D6}" destId="{89875F95-1F38-4781-8D5B-AA57F6DB7B9E}" srcOrd="1" destOrd="0" presId="urn:microsoft.com/office/officeart/2005/8/layout/hierarchy5"/>
    <dgm:cxn modelId="{D6F9F4CC-23A3-464B-84DC-F3FB3BE04AD9}" type="presParOf" srcId="{DE6C3B8A-8C43-4319-BD0F-B36758A8C783}" destId="{9C191A2E-9DE4-4272-A285-2FD7360FF73E}" srcOrd="2" destOrd="0" presId="urn:microsoft.com/office/officeart/2005/8/layout/hierarchy5"/>
    <dgm:cxn modelId="{73BB6C85-27B2-4329-8C25-9C768F9212DD}" type="presParOf" srcId="{9C191A2E-9DE4-4272-A285-2FD7360FF73E}" destId="{318C2590-30EE-40AA-8B93-45C55ACB54EF}" srcOrd="0" destOrd="0" presId="urn:microsoft.com/office/officeart/2005/8/layout/hierarchy5"/>
    <dgm:cxn modelId="{7CF2FB3E-1812-4477-A946-14DFAEE46AC1}" type="presParOf" srcId="{DE6C3B8A-8C43-4319-BD0F-B36758A8C783}" destId="{8B23B09D-8E64-4996-AFBA-D6A036C7B9B0}" srcOrd="3" destOrd="0" presId="urn:microsoft.com/office/officeart/2005/8/layout/hierarchy5"/>
    <dgm:cxn modelId="{91949117-EA57-4AD9-A833-3D5DCCD760A0}" type="presParOf" srcId="{8B23B09D-8E64-4996-AFBA-D6A036C7B9B0}" destId="{67A919FA-340C-4DD2-9BEB-BA1BC1B8E5B4}" srcOrd="0" destOrd="0" presId="urn:microsoft.com/office/officeart/2005/8/layout/hierarchy5"/>
    <dgm:cxn modelId="{22F91D91-00D4-44DA-B3B8-A453DE63FD66}" type="presParOf" srcId="{8B23B09D-8E64-4996-AFBA-D6A036C7B9B0}" destId="{85760952-48B4-441A-9442-EF7A8BC4B88A}" srcOrd="1" destOrd="0" presId="urn:microsoft.com/office/officeart/2005/8/layout/hierarchy5"/>
    <dgm:cxn modelId="{F0E957AA-ACC8-47EE-AF8D-DDFE8866D41D}" type="presParOf" srcId="{DE6C3B8A-8C43-4319-BD0F-B36758A8C783}" destId="{069006D6-AA9F-45E1-ABEF-E975E2CB689D}" srcOrd="4" destOrd="0" presId="urn:microsoft.com/office/officeart/2005/8/layout/hierarchy5"/>
    <dgm:cxn modelId="{86CF58B5-DAAB-4E35-A026-EA90F8E8E4D5}" type="presParOf" srcId="{069006D6-AA9F-45E1-ABEF-E975E2CB689D}" destId="{B9F28933-6DFD-4414-B6EF-E656086B1046}" srcOrd="0" destOrd="0" presId="urn:microsoft.com/office/officeart/2005/8/layout/hierarchy5"/>
    <dgm:cxn modelId="{31711A07-057C-4919-9B52-19C3E91345F9}" type="presParOf" srcId="{DE6C3B8A-8C43-4319-BD0F-B36758A8C783}" destId="{5C2C7BA3-183E-4D54-BA80-758B847862AB}" srcOrd="5" destOrd="0" presId="urn:microsoft.com/office/officeart/2005/8/layout/hierarchy5"/>
    <dgm:cxn modelId="{8BD30E70-A23B-4E4B-9AB9-891ACBF20C8B}" type="presParOf" srcId="{5C2C7BA3-183E-4D54-BA80-758B847862AB}" destId="{460A79C7-3A12-42E9-BD81-04516B786942}" srcOrd="0" destOrd="0" presId="urn:microsoft.com/office/officeart/2005/8/layout/hierarchy5"/>
    <dgm:cxn modelId="{616CB2F1-869F-4C51-9853-B897F5A69B8E}" type="presParOf" srcId="{5C2C7BA3-183E-4D54-BA80-758B847862AB}" destId="{753A5312-C85A-4069-920E-7D56B4263F14}" srcOrd="1" destOrd="0" presId="urn:microsoft.com/office/officeart/2005/8/layout/hierarchy5"/>
    <dgm:cxn modelId="{E273E393-7975-4C01-92CE-71C17B8414CC}" type="presParOf" srcId="{4F555E02-EDC7-46D2-85E5-17F0137E11B0}" destId="{FFD808CA-7B9F-4D17-B06C-A86E60034CB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8A8EAA-5C26-4C85-9601-0915385B250D}" type="doc">
      <dgm:prSet loTypeId="urn:microsoft.com/office/officeart/2005/8/layout/hierarchy5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CD46F694-6D2C-4B29-A338-B0A68060D12E}">
      <dgm:prSet phldrT="[Texto]"/>
      <dgm:spPr>
        <a:solidFill>
          <a:srgbClr val="FFFF00"/>
        </a:solidFill>
      </dgm:spPr>
      <dgm:t>
        <a:bodyPr/>
        <a:lstStyle/>
        <a:p>
          <a:pPr algn="ctr"/>
          <a:r>
            <a:rPr lang="es-AR" b="1" dirty="0">
              <a:solidFill>
                <a:sysClr val="windowText" lastClr="000000"/>
              </a:solidFill>
            </a:rPr>
            <a:t>DIETAS</a:t>
          </a:r>
        </a:p>
      </dgm:t>
    </dgm:pt>
    <dgm:pt modelId="{DCB1605D-10DB-471D-AE5C-6230B7A89763}" type="parTrans" cxnId="{30C65A2F-34A3-4C76-B4AA-F1B8D109E6C5}">
      <dgm:prSet/>
      <dgm:spPr/>
      <dgm:t>
        <a:bodyPr/>
        <a:lstStyle/>
        <a:p>
          <a:pPr algn="ctr"/>
          <a:endParaRPr lang="es-AR"/>
        </a:p>
      </dgm:t>
    </dgm:pt>
    <dgm:pt modelId="{C0E4167F-9123-4A34-B84D-A5334CCA52C1}" type="sibTrans" cxnId="{30C65A2F-34A3-4C76-B4AA-F1B8D109E6C5}">
      <dgm:prSet/>
      <dgm:spPr/>
      <dgm:t>
        <a:bodyPr/>
        <a:lstStyle/>
        <a:p>
          <a:pPr algn="ctr"/>
          <a:endParaRPr lang="es-AR"/>
        </a:p>
      </dgm:t>
    </dgm:pt>
    <dgm:pt modelId="{69825948-A39D-47ED-B12E-8334B5135DD3}">
      <dgm:prSet phldrT="[Texto]"/>
      <dgm:spPr>
        <a:solidFill>
          <a:srgbClr val="82E25C"/>
        </a:solidFill>
        <a:ln w="28575"/>
      </dgm:spPr>
      <dgm:t>
        <a:bodyPr/>
        <a:lstStyle/>
        <a:p>
          <a:pPr algn="ctr"/>
          <a:r>
            <a:rPr lang="es-AR" b="1" dirty="0">
              <a:solidFill>
                <a:sysClr val="windowText" lastClr="000000"/>
              </a:solidFill>
            </a:rPr>
            <a:t>BALANCEADAS</a:t>
          </a:r>
        </a:p>
      </dgm:t>
    </dgm:pt>
    <dgm:pt modelId="{CEB23123-0E04-4735-8388-FC01A06506F2}" type="parTrans" cxnId="{2A5C158F-642C-4D30-82D3-36AFC7D99B05}">
      <dgm:prSet/>
      <dgm:spPr/>
      <dgm:t>
        <a:bodyPr/>
        <a:lstStyle/>
        <a:p>
          <a:pPr algn="ctr"/>
          <a:endParaRPr lang="es-AR" dirty="0"/>
        </a:p>
      </dgm:t>
    </dgm:pt>
    <dgm:pt modelId="{A13ECE43-D793-4F39-8BDB-E2829F6DB0FB}" type="sibTrans" cxnId="{2A5C158F-642C-4D30-82D3-36AFC7D99B05}">
      <dgm:prSet/>
      <dgm:spPr/>
      <dgm:t>
        <a:bodyPr/>
        <a:lstStyle/>
        <a:p>
          <a:pPr algn="ctr"/>
          <a:endParaRPr lang="es-AR"/>
        </a:p>
      </dgm:t>
    </dgm:pt>
    <dgm:pt modelId="{772923AC-583E-4E84-ABFB-1F6AE248340C}">
      <dgm:prSet phldrT="[Texto]"/>
      <dgm:spPr>
        <a:solidFill>
          <a:srgbClr val="82E25C"/>
        </a:solidFill>
        <a:ln w="28575"/>
      </dgm:spPr>
      <dgm:t>
        <a:bodyPr/>
        <a:lstStyle/>
        <a:p>
          <a:pPr algn="ctr"/>
          <a:r>
            <a:rPr lang="es-AR" b="1" dirty="0">
              <a:solidFill>
                <a:sysClr val="windowText" lastClr="000000"/>
              </a:solidFill>
            </a:rPr>
            <a:t>PROTEICAS</a:t>
          </a:r>
        </a:p>
      </dgm:t>
    </dgm:pt>
    <dgm:pt modelId="{BC13611E-7B98-42C5-A83A-FD6F97663DBA}" type="parTrans" cxnId="{8B4BDBEF-A193-4D01-8037-211CEE52C926}">
      <dgm:prSet/>
      <dgm:spPr/>
      <dgm:t>
        <a:bodyPr/>
        <a:lstStyle/>
        <a:p>
          <a:pPr algn="ctr"/>
          <a:endParaRPr lang="es-AR" dirty="0"/>
        </a:p>
      </dgm:t>
    </dgm:pt>
    <dgm:pt modelId="{94440C3A-3E79-48D8-9F72-E847A490DDA5}" type="sibTrans" cxnId="{8B4BDBEF-A193-4D01-8037-211CEE52C926}">
      <dgm:prSet/>
      <dgm:spPr/>
      <dgm:t>
        <a:bodyPr/>
        <a:lstStyle/>
        <a:p>
          <a:pPr algn="ctr"/>
          <a:endParaRPr lang="es-AR"/>
        </a:p>
      </dgm:t>
    </dgm:pt>
    <dgm:pt modelId="{5656C8EB-608D-464C-8FB8-10A3A5EE6FC4}">
      <dgm:prSet phldrT="[Texto]"/>
      <dgm:spPr>
        <a:solidFill>
          <a:srgbClr val="82E25C"/>
        </a:solidFill>
        <a:ln w="28575"/>
      </dgm:spPr>
      <dgm:t>
        <a:bodyPr/>
        <a:lstStyle/>
        <a:p>
          <a:pPr algn="ctr"/>
          <a:r>
            <a:rPr lang="es-AR" b="1" dirty="0">
              <a:solidFill>
                <a:sysClr val="windowText" lastClr="000000"/>
              </a:solidFill>
            </a:rPr>
            <a:t>BAJAS EN GRASA</a:t>
          </a:r>
        </a:p>
      </dgm:t>
    </dgm:pt>
    <dgm:pt modelId="{4C9AD1F8-C29F-4AD8-BD12-A311A69C3A3F}" type="parTrans" cxnId="{DF6D156B-B7EA-4F21-BF5F-FAA50D3EAC40}">
      <dgm:prSet/>
      <dgm:spPr/>
      <dgm:t>
        <a:bodyPr/>
        <a:lstStyle/>
        <a:p>
          <a:pPr algn="ctr"/>
          <a:endParaRPr lang="es-AR" dirty="0"/>
        </a:p>
      </dgm:t>
    </dgm:pt>
    <dgm:pt modelId="{9CD2A19B-60EF-4BEA-BBF2-FEBD5DEE56BF}" type="sibTrans" cxnId="{DF6D156B-B7EA-4F21-BF5F-FAA50D3EAC40}">
      <dgm:prSet/>
      <dgm:spPr/>
      <dgm:t>
        <a:bodyPr/>
        <a:lstStyle/>
        <a:p>
          <a:pPr algn="ctr"/>
          <a:endParaRPr lang="es-AR"/>
        </a:p>
      </dgm:t>
    </dgm:pt>
    <dgm:pt modelId="{4F555E02-EDC7-46D2-85E5-17F0137E11B0}" type="pres">
      <dgm:prSet presAssocID="{2D8A8EAA-5C26-4C85-9601-0915385B250D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54AEE300-DBDC-458C-8457-BD8E4F810545}" type="pres">
      <dgm:prSet presAssocID="{2D8A8EAA-5C26-4C85-9601-0915385B250D}" presName="hierFlow" presStyleCnt="0"/>
      <dgm:spPr/>
    </dgm:pt>
    <dgm:pt modelId="{E98250D4-F6DF-49C7-B929-4A059AEDADBE}" type="pres">
      <dgm:prSet presAssocID="{2D8A8EAA-5C26-4C85-9601-0915385B250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2F6EF7-420B-4AD9-8A7E-27CB5054F51F}" type="pres">
      <dgm:prSet presAssocID="{CD46F694-6D2C-4B29-A338-B0A68060D12E}" presName="Name17" presStyleCnt="0"/>
      <dgm:spPr/>
    </dgm:pt>
    <dgm:pt modelId="{1C6BE82E-499D-435D-B76C-6EAC81296207}" type="pres">
      <dgm:prSet presAssocID="{CD46F694-6D2C-4B29-A338-B0A68060D12E}" presName="level1Shape" presStyleLbl="node0" presStyleIdx="0" presStyleCnt="1">
        <dgm:presLayoutVars>
          <dgm:chPref val="3"/>
        </dgm:presLayoutVars>
      </dgm:prSet>
      <dgm:spPr/>
    </dgm:pt>
    <dgm:pt modelId="{DE6C3B8A-8C43-4319-BD0F-B36758A8C783}" type="pres">
      <dgm:prSet presAssocID="{CD46F694-6D2C-4B29-A338-B0A68060D12E}" presName="hierChild2" presStyleCnt="0"/>
      <dgm:spPr/>
    </dgm:pt>
    <dgm:pt modelId="{BDEB2C4A-7C5A-447A-ACCD-CE72965BF3D4}" type="pres">
      <dgm:prSet presAssocID="{CEB23123-0E04-4735-8388-FC01A06506F2}" presName="Name25" presStyleLbl="parChTrans1D2" presStyleIdx="0" presStyleCnt="3"/>
      <dgm:spPr/>
    </dgm:pt>
    <dgm:pt modelId="{E31D017E-9C5D-4669-98FF-9FE68E57546A}" type="pres">
      <dgm:prSet presAssocID="{CEB23123-0E04-4735-8388-FC01A06506F2}" presName="connTx" presStyleLbl="parChTrans1D2" presStyleIdx="0" presStyleCnt="3"/>
      <dgm:spPr/>
    </dgm:pt>
    <dgm:pt modelId="{B8EC8F83-FB09-4491-98EB-9F09995231D6}" type="pres">
      <dgm:prSet presAssocID="{69825948-A39D-47ED-B12E-8334B5135DD3}" presName="Name30" presStyleCnt="0"/>
      <dgm:spPr/>
    </dgm:pt>
    <dgm:pt modelId="{E572EF80-D9D6-4BF0-AF07-7AA3E3279EAE}" type="pres">
      <dgm:prSet presAssocID="{69825948-A39D-47ED-B12E-8334B5135DD3}" presName="level2Shape" presStyleLbl="node2" presStyleIdx="0" presStyleCnt="3"/>
      <dgm:spPr/>
    </dgm:pt>
    <dgm:pt modelId="{89875F95-1F38-4781-8D5B-AA57F6DB7B9E}" type="pres">
      <dgm:prSet presAssocID="{69825948-A39D-47ED-B12E-8334B5135DD3}" presName="hierChild3" presStyleCnt="0"/>
      <dgm:spPr/>
    </dgm:pt>
    <dgm:pt modelId="{9C191A2E-9DE4-4272-A285-2FD7360FF73E}" type="pres">
      <dgm:prSet presAssocID="{BC13611E-7B98-42C5-A83A-FD6F97663DBA}" presName="Name25" presStyleLbl="parChTrans1D2" presStyleIdx="1" presStyleCnt="3"/>
      <dgm:spPr/>
    </dgm:pt>
    <dgm:pt modelId="{318C2590-30EE-40AA-8B93-45C55ACB54EF}" type="pres">
      <dgm:prSet presAssocID="{BC13611E-7B98-42C5-A83A-FD6F97663DBA}" presName="connTx" presStyleLbl="parChTrans1D2" presStyleIdx="1" presStyleCnt="3"/>
      <dgm:spPr/>
    </dgm:pt>
    <dgm:pt modelId="{8B23B09D-8E64-4996-AFBA-D6A036C7B9B0}" type="pres">
      <dgm:prSet presAssocID="{772923AC-583E-4E84-ABFB-1F6AE248340C}" presName="Name30" presStyleCnt="0"/>
      <dgm:spPr/>
    </dgm:pt>
    <dgm:pt modelId="{67A919FA-340C-4DD2-9BEB-BA1BC1B8E5B4}" type="pres">
      <dgm:prSet presAssocID="{772923AC-583E-4E84-ABFB-1F6AE248340C}" presName="level2Shape" presStyleLbl="node2" presStyleIdx="1" presStyleCnt="3"/>
      <dgm:spPr/>
    </dgm:pt>
    <dgm:pt modelId="{85760952-48B4-441A-9442-EF7A8BC4B88A}" type="pres">
      <dgm:prSet presAssocID="{772923AC-583E-4E84-ABFB-1F6AE248340C}" presName="hierChild3" presStyleCnt="0"/>
      <dgm:spPr/>
    </dgm:pt>
    <dgm:pt modelId="{069006D6-AA9F-45E1-ABEF-E975E2CB689D}" type="pres">
      <dgm:prSet presAssocID="{4C9AD1F8-C29F-4AD8-BD12-A311A69C3A3F}" presName="Name25" presStyleLbl="parChTrans1D2" presStyleIdx="2" presStyleCnt="3"/>
      <dgm:spPr/>
    </dgm:pt>
    <dgm:pt modelId="{B9F28933-6DFD-4414-B6EF-E656086B1046}" type="pres">
      <dgm:prSet presAssocID="{4C9AD1F8-C29F-4AD8-BD12-A311A69C3A3F}" presName="connTx" presStyleLbl="parChTrans1D2" presStyleIdx="2" presStyleCnt="3"/>
      <dgm:spPr/>
    </dgm:pt>
    <dgm:pt modelId="{5C2C7BA3-183E-4D54-BA80-758B847862AB}" type="pres">
      <dgm:prSet presAssocID="{5656C8EB-608D-464C-8FB8-10A3A5EE6FC4}" presName="Name30" presStyleCnt="0"/>
      <dgm:spPr/>
    </dgm:pt>
    <dgm:pt modelId="{460A79C7-3A12-42E9-BD81-04516B786942}" type="pres">
      <dgm:prSet presAssocID="{5656C8EB-608D-464C-8FB8-10A3A5EE6FC4}" presName="level2Shape" presStyleLbl="node2" presStyleIdx="2" presStyleCnt="3"/>
      <dgm:spPr/>
    </dgm:pt>
    <dgm:pt modelId="{753A5312-C85A-4069-920E-7D56B4263F14}" type="pres">
      <dgm:prSet presAssocID="{5656C8EB-608D-464C-8FB8-10A3A5EE6FC4}" presName="hierChild3" presStyleCnt="0"/>
      <dgm:spPr/>
    </dgm:pt>
    <dgm:pt modelId="{FFD808CA-7B9F-4D17-B06C-A86E60034CBA}" type="pres">
      <dgm:prSet presAssocID="{2D8A8EAA-5C26-4C85-9601-0915385B250D}" presName="bgShapesFlow" presStyleCnt="0"/>
      <dgm:spPr/>
    </dgm:pt>
  </dgm:ptLst>
  <dgm:cxnLst>
    <dgm:cxn modelId="{CB020F0D-82D2-4633-9ACA-FBA29380464A}" type="presOf" srcId="{BC13611E-7B98-42C5-A83A-FD6F97663DBA}" destId="{318C2590-30EE-40AA-8B93-45C55ACB54EF}" srcOrd="1" destOrd="0" presId="urn:microsoft.com/office/officeart/2005/8/layout/hierarchy5"/>
    <dgm:cxn modelId="{692BBC17-F734-4ECD-85E2-AFE059F4CD6C}" type="presOf" srcId="{5656C8EB-608D-464C-8FB8-10A3A5EE6FC4}" destId="{460A79C7-3A12-42E9-BD81-04516B786942}" srcOrd="0" destOrd="0" presId="urn:microsoft.com/office/officeart/2005/8/layout/hierarchy5"/>
    <dgm:cxn modelId="{A8244D2E-3F2E-42E7-A0B0-55AA37A55487}" type="presOf" srcId="{4C9AD1F8-C29F-4AD8-BD12-A311A69C3A3F}" destId="{069006D6-AA9F-45E1-ABEF-E975E2CB689D}" srcOrd="0" destOrd="0" presId="urn:microsoft.com/office/officeart/2005/8/layout/hierarchy5"/>
    <dgm:cxn modelId="{30C65A2F-34A3-4C76-B4AA-F1B8D109E6C5}" srcId="{2D8A8EAA-5C26-4C85-9601-0915385B250D}" destId="{CD46F694-6D2C-4B29-A338-B0A68060D12E}" srcOrd="0" destOrd="0" parTransId="{DCB1605D-10DB-471D-AE5C-6230B7A89763}" sibTransId="{C0E4167F-9123-4A34-B84D-A5334CCA52C1}"/>
    <dgm:cxn modelId="{39124642-EFA5-4CDA-AA03-B7F47BF25B73}" type="presOf" srcId="{4C9AD1F8-C29F-4AD8-BD12-A311A69C3A3F}" destId="{B9F28933-6DFD-4414-B6EF-E656086B1046}" srcOrd="1" destOrd="0" presId="urn:microsoft.com/office/officeart/2005/8/layout/hierarchy5"/>
    <dgm:cxn modelId="{DF6D156B-B7EA-4F21-BF5F-FAA50D3EAC40}" srcId="{CD46F694-6D2C-4B29-A338-B0A68060D12E}" destId="{5656C8EB-608D-464C-8FB8-10A3A5EE6FC4}" srcOrd="2" destOrd="0" parTransId="{4C9AD1F8-C29F-4AD8-BD12-A311A69C3A3F}" sibTransId="{9CD2A19B-60EF-4BEA-BBF2-FEBD5DEE56BF}"/>
    <dgm:cxn modelId="{99222657-EFA9-43B0-8B8A-7AD18AF2CF8F}" type="presOf" srcId="{BC13611E-7B98-42C5-A83A-FD6F97663DBA}" destId="{9C191A2E-9DE4-4272-A285-2FD7360FF73E}" srcOrd="0" destOrd="0" presId="urn:microsoft.com/office/officeart/2005/8/layout/hierarchy5"/>
    <dgm:cxn modelId="{4096EB78-2C35-48C5-AD53-6601DD09EC5B}" type="presOf" srcId="{772923AC-583E-4E84-ABFB-1F6AE248340C}" destId="{67A919FA-340C-4DD2-9BEB-BA1BC1B8E5B4}" srcOrd="0" destOrd="0" presId="urn:microsoft.com/office/officeart/2005/8/layout/hierarchy5"/>
    <dgm:cxn modelId="{2A5C158F-642C-4D30-82D3-36AFC7D99B05}" srcId="{CD46F694-6D2C-4B29-A338-B0A68060D12E}" destId="{69825948-A39D-47ED-B12E-8334B5135DD3}" srcOrd="0" destOrd="0" parTransId="{CEB23123-0E04-4735-8388-FC01A06506F2}" sibTransId="{A13ECE43-D793-4F39-8BDB-E2829F6DB0FB}"/>
    <dgm:cxn modelId="{BA420F9A-CC05-4BE0-8FD0-BC45B85EDB58}" type="presOf" srcId="{2D8A8EAA-5C26-4C85-9601-0915385B250D}" destId="{4F555E02-EDC7-46D2-85E5-17F0137E11B0}" srcOrd="0" destOrd="0" presId="urn:microsoft.com/office/officeart/2005/8/layout/hierarchy5"/>
    <dgm:cxn modelId="{A5F6C8A8-CFB1-48D5-B2EB-2AC7CEDCA4E8}" type="presOf" srcId="{69825948-A39D-47ED-B12E-8334B5135DD3}" destId="{E572EF80-D9D6-4BF0-AF07-7AA3E3279EAE}" srcOrd="0" destOrd="0" presId="urn:microsoft.com/office/officeart/2005/8/layout/hierarchy5"/>
    <dgm:cxn modelId="{74CF43BD-92CA-4E1E-B931-6E0F72806996}" type="presOf" srcId="{CEB23123-0E04-4735-8388-FC01A06506F2}" destId="{E31D017E-9C5D-4669-98FF-9FE68E57546A}" srcOrd="1" destOrd="0" presId="urn:microsoft.com/office/officeart/2005/8/layout/hierarchy5"/>
    <dgm:cxn modelId="{0A64F5EB-4A42-44B0-ACB5-E142E2B762F5}" type="presOf" srcId="{CEB23123-0E04-4735-8388-FC01A06506F2}" destId="{BDEB2C4A-7C5A-447A-ACCD-CE72965BF3D4}" srcOrd="0" destOrd="0" presId="urn:microsoft.com/office/officeart/2005/8/layout/hierarchy5"/>
    <dgm:cxn modelId="{8B4BDBEF-A193-4D01-8037-211CEE52C926}" srcId="{CD46F694-6D2C-4B29-A338-B0A68060D12E}" destId="{772923AC-583E-4E84-ABFB-1F6AE248340C}" srcOrd="1" destOrd="0" parTransId="{BC13611E-7B98-42C5-A83A-FD6F97663DBA}" sibTransId="{94440C3A-3E79-48D8-9F72-E847A490DDA5}"/>
    <dgm:cxn modelId="{7A3068FB-B5C8-4EFD-ACED-042B425049B6}" type="presOf" srcId="{CD46F694-6D2C-4B29-A338-B0A68060D12E}" destId="{1C6BE82E-499D-435D-B76C-6EAC81296207}" srcOrd="0" destOrd="0" presId="urn:microsoft.com/office/officeart/2005/8/layout/hierarchy5"/>
    <dgm:cxn modelId="{D4D1C485-2B7B-48C4-B679-3810744FE22B}" type="presParOf" srcId="{4F555E02-EDC7-46D2-85E5-17F0137E11B0}" destId="{54AEE300-DBDC-458C-8457-BD8E4F810545}" srcOrd="0" destOrd="0" presId="urn:microsoft.com/office/officeart/2005/8/layout/hierarchy5"/>
    <dgm:cxn modelId="{24426D04-44FB-427D-97BD-5026E628685E}" type="presParOf" srcId="{54AEE300-DBDC-458C-8457-BD8E4F810545}" destId="{E98250D4-F6DF-49C7-B929-4A059AEDADBE}" srcOrd="0" destOrd="0" presId="urn:microsoft.com/office/officeart/2005/8/layout/hierarchy5"/>
    <dgm:cxn modelId="{3EC1E9A0-01E6-4C5E-BA9A-1DB194827182}" type="presParOf" srcId="{E98250D4-F6DF-49C7-B929-4A059AEDADBE}" destId="{D02F6EF7-420B-4AD9-8A7E-27CB5054F51F}" srcOrd="0" destOrd="0" presId="urn:microsoft.com/office/officeart/2005/8/layout/hierarchy5"/>
    <dgm:cxn modelId="{2B6C4A42-828C-414E-A19B-18A4EFD469C6}" type="presParOf" srcId="{D02F6EF7-420B-4AD9-8A7E-27CB5054F51F}" destId="{1C6BE82E-499D-435D-B76C-6EAC81296207}" srcOrd="0" destOrd="0" presId="urn:microsoft.com/office/officeart/2005/8/layout/hierarchy5"/>
    <dgm:cxn modelId="{F0E5ED2B-3976-4475-AD2B-C185093DE26C}" type="presParOf" srcId="{D02F6EF7-420B-4AD9-8A7E-27CB5054F51F}" destId="{DE6C3B8A-8C43-4319-BD0F-B36758A8C783}" srcOrd="1" destOrd="0" presId="urn:microsoft.com/office/officeart/2005/8/layout/hierarchy5"/>
    <dgm:cxn modelId="{424FEB6F-C03A-4C3D-A98E-EEA6A0B9D496}" type="presParOf" srcId="{DE6C3B8A-8C43-4319-BD0F-B36758A8C783}" destId="{BDEB2C4A-7C5A-447A-ACCD-CE72965BF3D4}" srcOrd="0" destOrd="0" presId="urn:microsoft.com/office/officeart/2005/8/layout/hierarchy5"/>
    <dgm:cxn modelId="{0CC8D196-A58A-4AB8-A272-76D8484A7B43}" type="presParOf" srcId="{BDEB2C4A-7C5A-447A-ACCD-CE72965BF3D4}" destId="{E31D017E-9C5D-4669-98FF-9FE68E57546A}" srcOrd="0" destOrd="0" presId="urn:microsoft.com/office/officeart/2005/8/layout/hierarchy5"/>
    <dgm:cxn modelId="{7C96A71C-7FDB-4E0D-9D4F-8EEAEDAF6512}" type="presParOf" srcId="{DE6C3B8A-8C43-4319-BD0F-B36758A8C783}" destId="{B8EC8F83-FB09-4491-98EB-9F09995231D6}" srcOrd="1" destOrd="0" presId="urn:microsoft.com/office/officeart/2005/8/layout/hierarchy5"/>
    <dgm:cxn modelId="{49E8CA19-A139-49C0-9975-1CBA6CB6E352}" type="presParOf" srcId="{B8EC8F83-FB09-4491-98EB-9F09995231D6}" destId="{E572EF80-D9D6-4BF0-AF07-7AA3E3279EAE}" srcOrd="0" destOrd="0" presId="urn:microsoft.com/office/officeart/2005/8/layout/hierarchy5"/>
    <dgm:cxn modelId="{0F7D5E97-7EA6-4254-892A-0A0C69339387}" type="presParOf" srcId="{B8EC8F83-FB09-4491-98EB-9F09995231D6}" destId="{89875F95-1F38-4781-8D5B-AA57F6DB7B9E}" srcOrd="1" destOrd="0" presId="urn:microsoft.com/office/officeart/2005/8/layout/hierarchy5"/>
    <dgm:cxn modelId="{C65712D4-2028-42C8-8DBC-BA30ED388FE5}" type="presParOf" srcId="{DE6C3B8A-8C43-4319-BD0F-B36758A8C783}" destId="{9C191A2E-9DE4-4272-A285-2FD7360FF73E}" srcOrd="2" destOrd="0" presId="urn:microsoft.com/office/officeart/2005/8/layout/hierarchy5"/>
    <dgm:cxn modelId="{AEFAE9A7-1174-409B-979C-8EA42BE7B9DD}" type="presParOf" srcId="{9C191A2E-9DE4-4272-A285-2FD7360FF73E}" destId="{318C2590-30EE-40AA-8B93-45C55ACB54EF}" srcOrd="0" destOrd="0" presId="urn:microsoft.com/office/officeart/2005/8/layout/hierarchy5"/>
    <dgm:cxn modelId="{2D737252-CFC0-4E6A-AF5F-DEC0795C49F6}" type="presParOf" srcId="{DE6C3B8A-8C43-4319-BD0F-B36758A8C783}" destId="{8B23B09D-8E64-4996-AFBA-D6A036C7B9B0}" srcOrd="3" destOrd="0" presId="urn:microsoft.com/office/officeart/2005/8/layout/hierarchy5"/>
    <dgm:cxn modelId="{CDD0AF2E-FBD7-49EA-BDF3-C9CE93212800}" type="presParOf" srcId="{8B23B09D-8E64-4996-AFBA-D6A036C7B9B0}" destId="{67A919FA-340C-4DD2-9BEB-BA1BC1B8E5B4}" srcOrd="0" destOrd="0" presId="urn:microsoft.com/office/officeart/2005/8/layout/hierarchy5"/>
    <dgm:cxn modelId="{710E6CDA-2141-41F7-BA73-F62E28219E0E}" type="presParOf" srcId="{8B23B09D-8E64-4996-AFBA-D6A036C7B9B0}" destId="{85760952-48B4-441A-9442-EF7A8BC4B88A}" srcOrd="1" destOrd="0" presId="urn:microsoft.com/office/officeart/2005/8/layout/hierarchy5"/>
    <dgm:cxn modelId="{F094F650-A0A6-4EFE-B414-62CDA0AA6653}" type="presParOf" srcId="{DE6C3B8A-8C43-4319-BD0F-B36758A8C783}" destId="{069006D6-AA9F-45E1-ABEF-E975E2CB689D}" srcOrd="4" destOrd="0" presId="urn:microsoft.com/office/officeart/2005/8/layout/hierarchy5"/>
    <dgm:cxn modelId="{74E5DAEA-A81E-4FA6-8D48-04D247670314}" type="presParOf" srcId="{069006D6-AA9F-45E1-ABEF-E975E2CB689D}" destId="{B9F28933-6DFD-4414-B6EF-E656086B1046}" srcOrd="0" destOrd="0" presId="urn:microsoft.com/office/officeart/2005/8/layout/hierarchy5"/>
    <dgm:cxn modelId="{B6BD8AC6-8062-4645-897A-9165629B9244}" type="presParOf" srcId="{DE6C3B8A-8C43-4319-BD0F-B36758A8C783}" destId="{5C2C7BA3-183E-4D54-BA80-758B847862AB}" srcOrd="5" destOrd="0" presId="urn:microsoft.com/office/officeart/2005/8/layout/hierarchy5"/>
    <dgm:cxn modelId="{620C6A35-639A-40DD-ADCB-EB8538A52D13}" type="presParOf" srcId="{5C2C7BA3-183E-4D54-BA80-758B847862AB}" destId="{460A79C7-3A12-42E9-BD81-04516B786942}" srcOrd="0" destOrd="0" presId="urn:microsoft.com/office/officeart/2005/8/layout/hierarchy5"/>
    <dgm:cxn modelId="{2FB5BD74-5B1A-4515-8CA6-006F2C1B62C6}" type="presParOf" srcId="{5C2C7BA3-183E-4D54-BA80-758B847862AB}" destId="{753A5312-C85A-4069-920E-7D56B4263F14}" srcOrd="1" destOrd="0" presId="urn:microsoft.com/office/officeart/2005/8/layout/hierarchy5"/>
    <dgm:cxn modelId="{2756B7AF-5219-43F7-9052-A89E94CC7DA9}" type="presParOf" srcId="{4F555E02-EDC7-46D2-85E5-17F0137E11B0}" destId="{FFD808CA-7B9F-4D17-B06C-A86E60034CB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75DC60-908F-4809-86CD-840B03DA189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A82DCE55-036A-4215-B63A-6BCA1461F15B}">
      <dgm:prSet phldrT="[Texto]" custT="1"/>
      <dgm:spPr/>
      <dgm:t>
        <a:bodyPr/>
        <a:lstStyle/>
        <a:p>
          <a:r>
            <a:rPr lang="es-AR" sz="2000" b="1" dirty="0"/>
            <a:t>ALMIDONES</a:t>
          </a:r>
        </a:p>
      </dgm:t>
    </dgm:pt>
    <dgm:pt modelId="{B7C441DD-77CE-4018-AA06-4AFC9EA0C917}" type="parTrans" cxnId="{A925D7D4-CA04-43B4-ACC4-D989AE7C2A5A}">
      <dgm:prSet/>
      <dgm:spPr/>
      <dgm:t>
        <a:bodyPr/>
        <a:lstStyle/>
        <a:p>
          <a:endParaRPr lang="es-AR" sz="1500"/>
        </a:p>
      </dgm:t>
    </dgm:pt>
    <dgm:pt modelId="{F72CDB04-522D-473E-B48D-BAD87F040EED}" type="sibTrans" cxnId="{A925D7D4-CA04-43B4-ACC4-D989AE7C2A5A}">
      <dgm:prSet/>
      <dgm:spPr/>
      <dgm:t>
        <a:bodyPr/>
        <a:lstStyle/>
        <a:p>
          <a:endParaRPr lang="es-AR" sz="1500"/>
        </a:p>
      </dgm:t>
    </dgm:pt>
    <dgm:pt modelId="{ECD6D458-4D34-4243-8F59-71918C3FCE9F}">
      <dgm:prSet phldrT="[Texto]" custT="1"/>
      <dgm:spPr/>
      <dgm:t>
        <a:bodyPr/>
        <a:lstStyle/>
        <a:p>
          <a:pPr algn="ctr"/>
          <a:r>
            <a:rPr lang="es-AR" sz="1500" dirty="0"/>
            <a:t>Reino vegetal. Amilosa-amilopectina. </a:t>
          </a:r>
        </a:p>
      </dgm:t>
    </dgm:pt>
    <dgm:pt modelId="{07D080A1-0F1A-4744-8284-5CE04E81EF55}" type="parTrans" cxnId="{C4667F08-588E-457C-A557-3830A02C7A81}">
      <dgm:prSet/>
      <dgm:spPr/>
      <dgm:t>
        <a:bodyPr/>
        <a:lstStyle/>
        <a:p>
          <a:endParaRPr lang="es-AR" sz="1500"/>
        </a:p>
      </dgm:t>
    </dgm:pt>
    <dgm:pt modelId="{6F27D898-BD99-4F1E-96E8-182205343C5B}" type="sibTrans" cxnId="{C4667F08-588E-457C-A557-3830A02C7A81}">
      <dgm:prSet/>
      <dgm:spPr/>
      <dgm:t>
        <a:bodyPr/>
        <a:lstStyle/>
        <a:p>
          <a:endParaRPr lang="es-AR" sz="1500"/>
        </a:p>
      </dgm:t>
    </dgm:pt>
    <dgm:pt modelId="{9968EDE9-3406-48CB-AC1E-F061BD1732C6}">
      <dgm:prSet phldrT="[Texto]" custT="1"/>
      <dgm:spPr/>
      <dgm:t>
        <a:bodyPr/>
        <a:lstStyle/>
        <a:p>
          <a:r>
            <a:rPr lang="es-AR" sz="2000" b="1" dirty="0"/>
            <a:t>GLUCÓGENO</a:t>
          </a:r>
        </a:p>
      </dgm:t>
    </dgm:pt>
    <dgm:pt modelId="{00266AAA-850A-42BD-98E9-D2D3918E38A5}" type="parTrans" cxnId="{9F6664E9-1F38-4751-B99E-CAEFEB752535}">
      <dgm:prSet/>
      <dgm:spPr/>
      <dgm:t>
        <a:bodyPr/>
        <a:lstStyle/>
        <a:p>
          <a:endParaRPr lang="es-AR" sz="1500"/>
        </a:p>
      </dgm:t>
    </dgm:pt>
    <dgm:pt modelId="{6E50F736-D1E4-4DFC-B4CF-9D8FE7485256}" type="sibTrans" cxnId="{9F6664E9-1F38-4751-B99E-CAEFEB752535}">
      <dgm:prSet/>
      <dgm:spPr/>
      <dgm:t>
        <a:bodyPr/>
        <a:lstStyle/>
        <a:p>
          <a:endParaRPr lang="es-AR" sz="1500"/>
        </a:p>
      </dgm:t>
    </dgm:pt>
    <dgm:pt modelId="{C6C0625D-B810-4C91-8520-F78AC4D08B28}">
      <dgm:prSet phldrT="[Texto]" custT="1"/>
      <dgm:spPr/>
      <dgm:t>
        <a:bodyPr/>
        <a:lstStyle/>
        <a:p>
          <a:pPr algn="ctr"/>
          <a:r>
            <a:rPr lang="es-AR" sz="1500" dirty="0"/>
            <a:t>Reino animal.</a:t>
          </a:r>
        </a:p>
      </dgm:t>
    </dgm:pt>
    <dgm:pt modelId="{62EFA063-6995-4786-8F61-DB2AB68B7DFD}" type="parTrans" cxnId="{3783C488-6119-4786-895A-B6B775513887}">
      <dgm:prSet/>
      <dgm:spPr/>
      <dgm:t>
        <a:bodyPr/>
        <a:lstStyle/>
        <a:p>
          <a:endParaRPr lang="es-AR" sz="1500"/>
        </a:p>
      </dgm:t>
    </dgm:pt>
    <dgm:pt modelId="{2885A7D9-7D0F-4F21-94DE-A53FC946B961}" type="sibTrans" cxnId="{3783C488-6119-4786-895A-B6B775513887}">
      <dgm:prSet/>
      <dgm:spPr/>
      <dgm:t>
        <a:bodyPr/>
        <a:lstStyle/>
        <a:p>
          <a:endParaRPr lang="es-AR" sz="1500"/>
        </a:p>
      </dgm:t>
    </dgm:pt>
    <dgm:pt modelId="{4F699339-ADE2-4F3C-8618-5E7554146C71}">
      <dgm:prSet phldrT="[Texto]" custT="1"/>
      <dgm:spPr/>
      <dgm:t>
        <a:bodyPr/>
        <a:lstStyle/>
        <a:p>
          <a:r>
            <a:rPr lang="es-AR" sz="2000" b="1" dirty="0"/>
            <a:t>CELULOSA</a:t>
          </a:r>
          <a:r>
            <a:rPr lang="es-AR" sz="1500" b="1" dirty="0"/>
            <a:t> (FIBRA)</a:t>
          </a:r>
        </a:p>
      </dgm:t>
    </dgm:pt>
    <dgm:pt modelId="{F3C5BE09-716E-4FF3-8E94-2E89386E0A2A}" type="parTrans" cxnId="{542720E7-CB30-49AE-9A97-5866E3C0FB6C}">
      <dgm:prSet/>
      <dgm:spPr/>
      <dgm:t>
        <a:bodyPr/>
        <a:lstStyle/>
        <a:p>
          <a:endParaRPr lang="es-AR" sz="1500"/>
        </a:p>
      </dgm:t>
    </dgm:pt>
    <dgm:pt modelId="{82F9425D-5030-4BCC-95F6-BAB2845E1809}" type="sibTrans" cxnId="{542720E7-CB30-49AE-9A97-5866E3C0FB6C}">
      <dgm:prSet/>
      <dgm:spPr/>
      <dgm:t>
        <a:bodyPr/>
        <a:lstStyle/>
        <a:p>
          <a:endParaRPr lang="es-AR" sz="1500"/>
        </a:p>
      </dgm:t>
    </dgm:pt>
    <dgm:pt modelId="{62954E1A-C50F-4431-858F-FFA7BBC19467}">
      <dgm:prSet phldrT="[Texto]" custT="1"/>
      <dgm:spPr/>
      <dgm:t>
        <a:bodyPr/>
        <a:lstStyle/>
        <a:p>
          <a:pPr algn="ctr"/>
          <a:r>
            <a:rPr lang="es-AR" sz="1500" dirty="0"/>
            <a:t>Origen vegetal, el más abundante.  </a:t>
          </a:r>
        </a:p>
      </dgm:t>
    </dgm:pt>
    <dgm:pt modelId="{D47C8C3B-D8E6-43CE-9CD3-6D9AA92E63D0}" type="parTrans" cxnId="{B72D602F-FB55-4C21-86B1-65086E70CF85}">
      <dgm:prSet/>
      <dgm:spPr/>
      <dgm:t>
        <a:bodyPr/>
        <a:lstStyle/>
        <a:p>
          <a:endParaRPr lang="es-AR" sz="1500"/>
        </a:p>
      </dgm:t>
    </dgm:pt>
    <dgm:pt modelId="{2744FE09-5639-40EC-8733-5F533D55ACEE}" type="sibTrans" cxnId="{B72D602F-FB55-4C21-86B1-65086E70CF85}">
      <dgm:prSet/>
      <dgm:spPr/>
      <dgm:t>
        <a:bodyPr/>
        <a:lstStyle/>
        <a:p>
          <a:endParaRPr lang="es-AR" sz="1500"/>
        </a:p>
      </dgm:t>
    </dgm:pt>
    <dgm:pt modelId="{6CE41C14-9048-4BCF-8DD9-1D0F25EB0081}">
      <dgm:prSet phldrT="[Texto]" custT="1"/>
      <dgm:spPr/>
      <dgm:t>
        <a:bodyPr/>
        <a:lstStyle/>
        <a:p>
          <a:pPr algn="ctr"/>
          <a:endParaRPr lang="es-AR" sz="1500" dirty="0"/>
        </a:p>
      </dgm:t>
    </dgm:pt>
    <dgm:pt modelId="{B6F0D902-E586-4AE1-9F9E-B830650F7714}" type="parTrans" cxnId="{00220D30-B827-4DCA-822F-E45306969100}">
      <dgm:prSet/>
      <dgm:spPr/>
      <dgm:t>
        <a:bodyPr/>
        <a:lstStyle/>
        <a:p>
          <a:endParaRPr lang="es-AR"/>
        </a:p>
      </dgm:t>
    </dgm:pt>
    <dgm:pt modelId="{4FBF147B-A9BC-4FDA-8F1A-0DCEBB48BB70}" type="sibTrans" cxnId="{00220D30-B827-4DCA-822F-E45306969100}">
      <dgm:prSet/>
      <dgm:spPr/>
      <dgm:t>
        <a:bodyPr/>
        <a:lstStyle/>
        <a:p>
          <a:endParaRPr lang="es-AR"/>
        </a:p>
      </dgm:t>
    </dgm:pt>
    <dgm:pt modelId="{5CF956D3-4659-4C3D-BB01-94FD9785EE67}">
      <dgm:prSet phldrT="[Texto]" custT="1"/>
      <dgm:spPr/>
      <dgm:t>
        <a:bodyPr/>
        <a:lstStyle/>
        <a:p>
          <a:pPr algn="ctr"/>
          <a:endParaRPr lang="es-AR" sz="1500" dirty="0"/>
        </a:p>
      </dgm:t>
    </dgm:pt>
    <dgm:pt modelId="{9006E45B-3176-4D8C-A296-E960D9D83D6F}" type="parTrans" cxnId="{14FA66DC-15F8-4AF9-A200-5694A4460C3A}">
      <dgm:prSet/>
      <dgm:spPr/>
      <dgm:t>
        <a:bodyPr/>
        <a:lstStyle/>
        <a:p>
          <a:endParaRPr lang="es-AR"/>
        </a:p>
      </dgm:t>
    </dgm:pt>
    <dgm:pt modelId="{DCDAB038-2401-4666-BF7E-41A2BFD6D71A}" type="sibTrans" cxnId="{14FA66DC-15F8-4AF9-A200-5694A4460C3A}">
      <dgm:prSet/>
      <dgm:spPr/>
      <dgm:t>
        <a:bodyPr/>
        <a:lstStyle/>
        <a:p>
          <a:endParaRPr lang="es-AR"/>
        </a:p>
      </dgm:t>
    </dgm:pt>
    <dgm:pt modelId="{011D695D-ED2E-4A0E-842F-6D4C9E47B786}" type="pres">
      <dgm:prSet presAssocID="{6D75DC60-908F-4809-86CD-840B03DA189E}" presName="Name0" presStyleCnt="0">
        <dgm:presLayoutVars>
          <dgm:dir/>
          <dgm:animLvl val="lvl"/>
          <dgm:resizeHandles/>
        </dgm:presLayoutVars>
      </dgm:prSet>
      <dgm:spPr/>
    </dgm:pt>
    <dgm:pt modelId="{F4BF8C11-6B4E-4968-AE08-34BD8D0F018B}" type="pres">
      <dgm:prSet presAssocID="{A82DCE55-036A-4215-B63A-6BCA1461F15B}" presName="linNode" presStyleCnt="0"/>
      <dgm:spPr/>
    </dgm:pt>
    <dgm:pt modelId="{682F00CD-0E34-46E9-B25F-D29F822EF846}" type="pres">
      <dgm:prSet presAssocID="{A82DCE55-036A-4215-B63A-6BCA1461F15B}" presName="parentShp" presStyleLbl="node1" presStyleIdx="0" presStyleCnt="3">
        <dgm:presLayoutVars>
          <dgm:bulletEnabled val="1"/>
        </dgm:presLayoutVars>
      </dgm:prSet>
      <dgm:spPr/>
    </dgm:pt>
    <dgm:pt modelId="{DE2A1088-8E76-4EBA-9EDA-69EA70FA3260}" type="pres">
      <dgm:prSet presAssocID="{A82DCE55-036A-4215-B63A-6BCA1461F15B}" presName="childShp" presStyleLbl="bgAccFollowNode1" presStyleIdx="0" presStyleCnt="3">
        <dgm:presLayoutVars>
          <dgm:bulletEnabled val="1"/>
        </dgm:presLayoutVars>
      </dgm:prSet>
      <dgm:spPr/>
    </dgm:pt>
    <dgm:pt modelId="{DD186786-A0DD-469C-BBE8-2847EBC1F101}" type="pres">
      <dgm:prSet presAssocID="{F72CDB04-522D-473E-B48D-BAD87F040EED}" presName="spacing" presStyleCnt="0"/>
      <dgm:spPr/>
    </dgm:pt>
    <dgm:pt modelId="{EE39C802-F52C-441C-A22E-A2317195384F}" type="pres">
      <dgm:prSet presAssocID="{9968EDE9-3406-48CB-AC1E-F061BD1732C6}" presName="linNode" presStyleCnt="0"/>
      <dgm:spPr/>
    </dgm:pt>
    <dgm:pt modelId="{5A366872-91CE-4964-88F1-34092EA18AE9}" type="pres">
      <dgm:prSet presAssocID="{9968EDE9-3406-48CB-AC1E-F061BD1732C6}" presName="parentShp" presStyleLbl="node1" presStyleIdx="1" presStyleCnt="3">
        <dgm:presLayoutVars>
          <dgm:bulletEnabled val="1"/>
        </dgm:presLayoutVars>
      </dgm:prSet>
      <dgm:spPr/>
    </dgm:pt>
    <dgm:pt modelId="{DAF86284-E820-4D57-8BCD-78C59FB70BB0}" type="pres">
      <dgm:prSet presAssocID="{9968EDE9-3406-48CB-AC1E-F061BD1732C6}" presName="childShp" presStyleLbl="bgAccFollowNode1" presStyleIdx="1" presStyleCnt="3">
        <dgm:presLayoutVars>
          <dgm:bulletEnabled val="1"/>
        </dgm:presLayoutVars>
      </dgm:prSet>
      <dgm:spPr/>
    </dgm:pt>
    <dgm:pt modelId="{F2469BBF-931E-46D3-AD82-20001A89299C}" type="pres">
      <dgm:prSet presAssocID="{6E50F736-D1E4-4DFC-B4CF-9D8FE7485256}" presName="spacing" presStyleCnt="0"/>
      <dgm:spPr/>
    </dgm:pt>
    <dgm:pt modelId="{4D59A246-C298-4790-ACA5-01E19F7FFBB6}" type="pres">
      <dgm:prSet presAssocID="{4F699339-ADE2-4F3C-8618-5E7554146C71}" presName="linNode" presStyleCnt="0"/>
      <dgm:spPr/>
    </dgm:pt>
    <dgm:pt modelId="{E0F1256F-D29A-495F-9A4E-4E0E7C00DA70}" type="pres">
      <dgm:prSet presAssocID="{4F699339-ADE2-4F3C-8618-5E7554146C71}" presName="parentShp" presStyleLbl="node1" presStyleIdx="2" presStyleCnt="3">
        <dgm:presLayoutVars>
          <dgm:bulletEnabled val="1"/>
        </dgm:presLayoutVars>
      </dgm:prSet>
      <dgm:spPr/>
    </dgm:pt>
    <dgm:pt modelId="{CC44A9C0-617F-49EF-A0A4-739FE408609B}" type="pres">
      <dgm:prSet presAssocID="{4F699339-ADE2-4F3C-8618-5E7554146C71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C4667F08-588E-457C-A557-3830A02C7A81}" srcId="{A82DCE55-036A-4215-B63A-6BCA1461F15B}" destId="{ECD6D458-4D34-4243-8F59-71918C3FCE9F}" srcOrd="0" destOrd="0" parTransId="{07D080A1-0F1A-4744-8284-5CE04E81EF55}" sibTransId="{6F27D898-BD99-4F1E-96E8-182205343C5B}"/>
    <dgm:cxn modelId="{B4E0E10C-2C4B-4CD6-8A02-B8805D866534}" type="presOf" srcId="{C6C0625D-B810-4C91-8520-F78AC4D08B28}" destId="{DAF86284-E820-4D57-8BCD-78C59FB70BB0}" srcOrd="0" destOrd="1" presId="urn:microsoft.com/office/officeart/2005/8/layout/vList6"/>
    <dgm:cxn modelId="{B72D602F-FB55-4C21-86B1-65086E70CF85}" srcId="{4F699339-ADE2-4F3C-8618-5E7554146C71}" destId="{62954E1A-C50F-4431-858F-FFA7BBC19467}" srcOrd="0" destOrd="0" parTransId="{D47C8C3B-D8E6-43CE-9CD3-6D9AA92E63D0}" sibTransId="{2744FE09-5639-40EC-8733-5F533D55ACEE}"/>
    <dgm:cxn modelId="{00220D30-B827-4DCA-822F-E45306969100}" srcId="{9968EDE9-3406-48CB-AC1E-F061BD1732C6}" destId="{6CE41C14-9048-4BCF-8DD9-1D0F25EB0081}" srcOrd="0" destOrd="0" parTransId="{B6F0D902-E586-4AE1-9F9E-B830650F7714}" sibTransId="{4FBF147B-A9BC-4FDA-8F1A-0DCEBB48BB70}"/>
    <dgm:cxn modelId="{2B31EA68-66A2-4B00-8083-F82C585EAE18}" type="presOf" srcId="{A82DCE55-036A-4215-B63A-6BCA1461F15B}" destId="{682F00CD-0E34-46E9-B25F-D29F822EF846}" srcOrd="0" destOrd="0" presId="urn:microsoft.com/office/officeart/2005/8/layout/vList6"/>
    <dgm:cxn modelId="{F7BDAD6B-2D5E-40F4-A0E2-28F64C37AAAB}" type="presOf" srcId="{9968EDE9-3406-48CB-AC1E-F061BD1732C6}" destId="{5A366872-91CE-4964-88F1-34092EA18AE9}" srcOrd="0" destOrd="0" presId="urn:microsoft.com/office/officeart/2005/8/layout/vList6"/>
    <dgm:cxn modelId="{3783C488-6119-4786-895A-B6B775513887}" srcId="{9968EDE9-3406-48CB-AC1E-F061BD1732C6}" destId="{C6C0625D-B810-4C91-8520-F78AC4D08B28}" srcOrd="1" destOrd="0" parTransId="{62EFA063-6995-4786-8F61-DB2AB68B7DFD}" sibTransId="{2885A7D9-7D0F-4F21-94DE-A53FC946B961}"/>
    <dgm:cxn modelId="{E1E0438B-68D9-423C-A125-BF343DC7761E}" type="presOf" srcId="{6CE41C14-9048-4BCF-8DD9-1D0F25EB0081}" destId="{DAF86284-E820-4D57-8BCD-78C59FB70BB0}" srcOrd="0" destOrd="0" presId="urn:microsoft.com/office/officeart/2005/8/layout/vList6"/>
    <dgm:cxn modelId="{3A262D9B-E963-4216-9C49-5E1C7C65661A}" type="presOf" srcId="{4F699339-ADE2-4F3C-8618-5E7554146C71}" destId="{E0F1256F-D29A-495F-9A4E-4E0E7C00DA70}" srcOrd="0" destOrd="0" presId="urn:microsoft.com/office/officeart/2005/8/layout/vList6"/>
    <dgm:cxn modelId="{2389DAB4-90D5-48D3-B5DA-349034215989}" type="presOf" srcId="{5CF956D3-4659-4C3D-BB01-94FD9785EE67}" destId="{CC44A9C0-617F-49EF-A0A4-739FE408609B}" srcOrd="0" destOrd="1" presId="urn:microsoft.com/office/officeart/2005/8/layout/vList6"/>
    <dgm:cxn modelId="{F9288DC3-99A2-4FC8-865B-66F99A281E5D}" type="presOf" srcId="{6D75DC60-908F-4809-86CD-840B03DA189E}" destId="{011D695D-ED2E-4A0E-842F-6D4C9E47B786}" srcOrd="0" destOrd="0" presId="urn:microsoft.com/office/officeart/2005/8/layout/vList6"/>
    <dgm:cxn modelId="{3851ABC7-9460-4E24-AA3B-32AF253658DC}" type="presOf" srcId="{62954E1A-C50F-4431-858F-FFA7BBC19467}" destId="{CC44A9C0-617F-49EF-A0A4-739FE408609B}" srcOrd="0" destOrd="0" presId="urn:microsoft.com/office/officeart/2005/8/layout/vList6"/>
    <dgm:cxn modelId="{CE6404CE-6EF3-4BC8-9BB0-B4F62FEB95DA}" type="presOf" srcId="{ECD6D458-4D34-4243-8F59-71918C3FCE9F}" destId="{DE2A1088-8E76-4EBA-9EDA-69EA70FA3260}" srcOrd="0" destOrd="0" presId="urn:microsoft.com/office/officeart/2005/8/layout/vList6"/>
    <dgm:cxn modelId="{A925D7D4-CA04-43B4-ACC4-D989AE7C2A5A}" srcId="{6D75DC60-908F-4809-86CD-840B03DA189E}" destId="{A82DCE55-036A-4215-B63A-6BCA1461F15B}" srcOrd="0" destOrd="0" parTransId="{B7C441DD-77CE-4018-AA06-4AFC9EA0C917}" sibTransId="{F72CDB04-522D-473E-B48D-BAD87F040EED}"/>
    <dgm:cxn modelId="{14FA66DC-15F8-4AF9-A200-5694A4460C3A}" srcId="{4F699339-ADE2-4F3C-8618-5E7554146C71}" destId="{5CF956D3-4659-4C3D-BB01-94FD9785EE67}" srcOrd="1" destOrd="0" parTransId="{9006E45B-3176-4D8C-A296-E960D9D83D6F}" sibTransId="{DCDAB038-2401-4666-BF7E-41A2BFD6D71A}"/>
    <dgm:cxn modelId="{542720E7-CB30-49AE-9A97-5866E3C0FB6C}" srcId="{6D75DC60-908F-4809-86CD-840B03DA189E}" destId="{4F699339-ADE2-4F3C-8618-5E7554146C71}" srcOrd="2" destOrd="0" parTransId="{F3C5BE09-716E-4FF3-8E94-2E89386E0A2A}" sibTransId="{82F9425D-5030-4BCC-95F6-BAB2845E1809}"/>
    <dgm:cxn modelId="{9F6664E9-1F38-4751-B99E-CAEFEB752535}" srcId="{6D75DC60-908F-4809-86CD-840B03DA189E}" destId="{9968EDE9-3406-48CB-AC1E-F061BD1732C6}" srcOrd="1" destOrd="0" parTransId="{00266AAA-850A-42BD-98E9-D2D3918E38A5}" sibTransId="{6E50F736-D1E4-4DFC-B4CF-9D8FE7485256}"/>
    <dgm:cxn modelId="{CDC31225-F74B-43B9-B92F-5A16CE1B4F14}" type="presParOf" srcId="{011D695D-ED2E-4A0E-842F-6D4C9E47B786}" destId="{F4BF8C11-6B4E-4968-AE08-34BD8D0F018B}" srcOrd="0" destOrd="0" presId="urn:microsoft.com/office/officeart/2005/8/layout/vList6"/>
    <dgm:cxn modelId="{3027C6A6-6066-44D0-9350-7293CB7C2439}" type="presParOf" srcId="{F4BF8C11-6B4E-4968-AE08-34BD8D0F018B}" destId="{682F00CD-0E34-46E9-B25F-D29F822EF846}" srcOrd="0" destOrd="0" presId="urn:microsoft.com/office/officeart/2005/8/layout/vList6"/>
    <dgm:cxn modelId="{948813A9-7896-431F-AC9D-0E1BE77B8EEF}" type="presParOf" srcId="{F4BF8C11-6B4E-4968-AE08-34BD8D0F018B}" destId="{DE2A1088-8E76-4EBA-9EDA-69EA70FA3260}" srcOrd="1" destOrd="0" presId="urn:microsoft.com/office/officeart/2005/8/layout/vList6"/>
    <dgm:cxn modelId="{511F5A4A-FE40-40C9-BF0B-5786C5A7337E}" type="presParOf" srcId="{011D695D-ED2E-4A0E-842F-6D4C9E47B786}" destId="{DD186786-A0DD-469C-BBE8-2847EBC1F101}" srcOrd="1" destOrd="0" presId="urn:microsoft.com/office/officeart/2005/8/layout/vList6"/>
    <dgm:cxn modelId="{4A5F2E29-EBD4-465E-9241-745A6DB0831E}" type="presParOf" srcId="{011D695D-ED2E-4A0E-842F-6D4C9E47B786}" destId="{EE39C802-F52C-441C-A22E-A2317195384F}" srcOrd="2" destOrd="0" presId="urn:microsoft.com/office/officeart/2005/8/layout/vList6"/>
    <dgm:cxn modelId="{3DA4AD05-777C-41F8-9631-D53B7D354C20}" type="presParOf" srcId="{EE39C802-F52C-441C-A22E-A2317195384F}" destId="{5A366872-91CE-4964-88F1-34092EA18AE9}" srcOrd="0" destOrd="0" presId="urn:microsoft.com/office/officeart/2005/8/layout/vList6"/>
    <dgm:cxn modelId="{634138CA-7407-4810-8417-2B6144BD234C}" type="presParOf" srcId="{EE39C802-F52C-441C-A22E-A2317195384F}" destId="{DAF86284-E820-4D57-8BCD-78C59FB70BB0}" srcOrd="1" destOrd="0" presId="urn:microsoft.com/office/officeart/2005/8/layout/vList6"/>
    <dgm:cxn modelId="{1C3C9942-B9EB-4DA4-96E5-0AA75E8D108E}" type="presParOf" srcId="{011D695D-ED2E-4A0E-842F-6D4C9E47B786}" destId="{F2469BBF-931E-46D3-AD82-20001A89299C}" srcOrd="3" destOrd="0" presId="urn:microsoft.com/office/officeart/2005/8/layout/vList6"/>
    <dgm:cxn modelId="{D8670527-9D52-4B50-8EFE-A32B5B716E70}" type="presParOf" srcId="{011D695D-ED2E-4A0E-842F-6D4C9E47B786}" destId="{4D59A246-C298-4790-ACA5-01E19F7FFBB6}" srcOrd="4" destOrd="0" presId="urn:microsoft.com/office/officeart/2005/8/layout/vList6"/>
    <dgm:cxn modelId="{D86BC6C1-53EE-4A48-B8EF-3972E0647764}" type="presParOf" srcId="{4D59A246-C298-4790-ACA5-01E19F7FFBB6}" destId="{E0F1256F-D29A-495F-9A4E-4E0E7C00DA70}" srcOrd="0" destOrd="0" presId="urn:microsoft.com/office/officeart/2005/8/layout/vList6"/>
    <dgm:cxn modelId="{43574724-C32A-4AB9-AEA7-C28A6ACD398A}" type="presParOf" srcId="{4D59A246-C298-4790-ACA5-01E19F7FFBB6}" destId="{CC44A9C0-617F-49EF-A0A4-739FE408609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867662-E35E-48FC-9B18-67866DB8D60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488A3E26-7AF1-43A0-8C2E-42572ADAA611}">
      <dgm:prSet phldrT="[Texto]"/>
      <dgm:spPr/>
      <dgm:t>
        <a:bodyPr/>
        <a:lstStyle/>
        <a:p>
          <a:r>
            <a:rPr lang="es-AR" dirty="0"/>
            <a:t>Papa-banana</a:t>
          </a:r>
        </a:p>
      </dgm:t>
    </dgm:pt>
    <dgm:pt modelId="{C8BD4955-027C-410A-800E-67F1768FAC5D}" type="parTrans" cxnId="{78DA7FAB-C179-484F-97B1-E92A3E12B0EC}">
      <dgm:prSet/>
      <dgm:spPr/>
      <dgm:t>
        <a:bodyPr/>
        <a:lstStyle/>
        <a:p>
          <a:endParaRPr lang="es-AR"/>
        </a:p>
      </dgm:t>
    </dgm:pt>
    <dgm:pt modelId="{99D2B3D6-6C04-4F2C-A5A2-DE3978DEA1D8}" type="sibTrans" cxnId="{78DA7FAB-C179-484F-97B1-E92A3E12B0EC}">
      <dgm:prSet/>
      <dgm:spPr/>
      <dgm:t>
        <a:bodyPr/>
        <a:lstStyle/>
        <a:p>
          <a:endParaRPr lang="es-AR"/>
        </a:p>
      </dgm:t>
    </dgm:pt>
    <dgm:pt modelId="{B22C3489-B7FE-443D-A2FE-D381174FECCD}">
      <dgm:prSet phldrT="[Texto]"/>
      <dgm:spPr/>
      <dgm:t>
        <a:bodyPr/>
        <a:lstStyle/>
        <a:p>
          <a:r>
            <a:rPr lang="es-AR" dirty="0"/>
            <a:t>hígado</a:t>
          </a:r>
        </a:p>
      </dgm:t>
    </dgm:pt>
    <dgm:pt modelId="{9F69B0F6-8F46-4358-A589-D88B43F7DF95}" type="parTrans" cxnId="{4A6077A9-745F-4AFE-9D18-C30A4815B660}">
      <dgm:prSet/>
      <dgm:spPr/>
      <dgm:t>
        <a:bodyPr/>
        <a:lstStyle/>
        <a:p>
          <a:endParaRPr lang="es-AR"/>
        </a:p>
      </dgm:t>
    </dgm:pt>
    <dgm:pt modelId="{542B3792-E4E1-4FE9-92FB-6CC406B70202}" type="sibTrans" cxnId="{4A6077A9-745F-4AFE-9D18-C30A4815B660}">
      <dgm:prSet/>
      <dgm:spPr/>
      <dgm:t>
        <a:bodyPr/>
        <a:lstStyle/>
        <a:p>
          <a:endParaRPr lang="es-AR"/>
        </a:p>
      </dgm:t>
    </dgm:pt>
    <dgm:pt modelId="{8485FBB9-DA0D-4A40-96BD-BFD5CE2ECE1C}">
      <dgm:prSet phldrT="[Texto]"/>
      <dgm:spPr/>
      <dgm:t>
        <a:bodyPr/>
        <a:lstStyle/>
        <a:p>
          <a:r>
            <a:rPr lang="es-AR" dirty="0"/>
            <a:t>cáscaras, semillas </a:t>
          </a:r>
        </a:p>
        <a:p>
          <a:r>
            <a:rPr lang="es-AR" dirty="0"/>
            <a:t>de frutas-verduras.</a:t>
          </a:r>
        </a:p>
        <a:p>
          <a:r>
            <a:rPr lang="es-AR" dirty="0"/>
            <a:t>cereales integrales</a:t>
          </a:r>
        </a:p>
      </dgm:t>
    </dgm:pt>
    <dgm:pt modelId="{C602523F-36CB-446F-A3A3-B96D3B56A2EA}" type="parTrans" cxnId="{9DF39C3D-C2C4-4FB7-9406-F1719596A922}">
      <dgm:prSet/>
      <dgm:spPr/>
      <dgm:t>
        <a:bodyPr/>
        <a:lstStyle/>
        <a:p>
          <a:endParaRPr lang="es-AR"/>
        </a:p>
      </dgm:t>
    </dgm:pt>
    <dgm:pt modelId="{BA412B06-1F30-41A8-B207-1AC7572DEEB1}" type="sibTrans" cxnId="{9DF39C3D-C2C4-4FB7-9406-F1719596A922}">
      <dgm:prSet/>
      <dgm:spPr/>
      <dgm:t>
        <a:bodyPr/>
        <a:lstStyle/>
        <a:p>
          <a:endParaRPr lang="es-AR"/>
        </a:p>
      </dgm:t>
    </dgm:pt>
    <dgm:pt modelId="{80720DB9-5E2B-4D37-A209-A2DC5D8AC2F9}" type="pres">
      <dgm:prSet presAssocID="{90867662-E35E-48FC-9B18-67866DB8D60C}" presName="linearFlow" presStyleCnt="0">
        <dgm:presLayoutVars>
          <dgm:dir/>
          <dgm:resizeHandles val="exact"/>
        </dgm:presLayoutVars>
      </dgm:prSet>
      <dgm:spPr/>
    </dgm:pt>
    <dgm:pt modelId="{6E0DBDB9-125B-41F9-B358-1DE9CBF68321}" type="pres">
      <dgm:prSet presAssocID="{488A3E26-7AF1-43A0-8C2E-42572ADAA611}" presName="composite" presStyleCnt="0"/>
      <dgm:spPr/>
    </dgm:pt>
    <dgm:pt modelId="{D0A8555C-A4B1-4450-966C-6909DC9C9EDF}" type="pres">
      <dgm:prSet presAssocID="{488A3E26-7AF1-43A0-8C2E-42572ADAA611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143D920-CD56-4D0C-8DD7-CECA22BA4395}" type="pres">
      <dgm:prSet presAssocID="{488A3E26-7AF1-43A0-8C2E-42572ADAA611}" presName="txShp" presStyleLbl="node1" presStyleIdx="0" presStyleCnt="3" custScaleX="57557">
        <dgm:presLayoutVars>
          <dgm:bulletEnabled val="1"/>
        </dgm:presLayoutVars>
      </dgm:prSet>
      <dgm:spPr/>
    </dgm:pt>
    <dgm:pt modelId="{06FB7AF0-862F-4813-95BE-E00E8C67F793}" type="pres">
      <dgm:prSet presAssocID="{99D2B3D6-6C04-4F2C-A5A2-DE3978DEA1D8}" presName="spacing" presStyleCnt="0"/>
      <dgm:spPr/>
    </dgm:pt>
    <dgm:pt modelId="{FFB10E7D-B19F-4830-9B03-C71B7759C748}" type="pres">
      <dgm:prSet presAssocID="{B22C3489-B7FE-443D-A2FE-D381174FECCD}" presName="composite" presStyleCnt="0"/>
      <dgm:spPr/>
    </dgm:pt>
    <dgm:pt modelId="{D668EFF2-74A6-4A69-A2D2-8E1B15E08CB9}" type="pres">
      <dgm:prSet presAssocID="{B22C3489-B7FE-443D-A2FE-D381174FECCD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EDBB59C-48B6-4F72-84A5-32922B77AFB7}" type="pres">
      <dgm:prSet presAssocID="{B22C3489-B7FE-443D-A2FE-D381174FECCD}" presName="txShp" presStyleLbl="node1" presStyleIdx="1" presStyleCnt="3" custScaleX="57557">
        <dgm:presLayoutVars>
          <dgm:bulletEnabled val="1"/>
        </dgm:presLayoutVars>
      </dgm:prSet>
      <dgm:spPr/>
    </dgm:pt>
    <dgm:pt modelId="{70FBB6C9-8191-454C-B8DB-9535824506B9}" type="pres">
      <dgm:prSet presAssocID="{542B3792-E4E1-4FE9-92FB-6CC406B70202}" presName="spacing" presStyleCnt="0"/>
      <dgm:spPr/>
    </dgm:pt>
    <dgm:pt modelId="{F61B0A57-3F40-4A85-8362-0A96C59A1F69}" type="pres">
      <dgm:prSet presAssocID="{8485FBB9-DA0D-4A40-96BD-BFD5CE2ECE1C}" presName="composite" presStyleCnt="0"/>
      <dgm:spPr/>
    </dgm:pt>
    <dgm:pt modelId="{73C8F252-67A0-4667-A328-69A47C59A5FC}" type="pres">
      <dgm:prSet presAssocID="{8485FBB9-DA0D-4A40-96BD-BFD5CE2ECE1C}" presName="imgShp" presStyleLbl="fgImgPlace1" presStyleIdx="2" presStyleCnt="3" custLinFactNeighborX="-1165" custLinFactNeighborY="-329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3BDFB55E-91E4-4515-8210-9C06F2397339}" type="pres">
      <dgm:prSet presAssocID="{8485FBB9-DA0D-4A40-96BD-BFD5CE2ECE1C}" presName="txShp" presStyleLbl="node1" presStyleIdx="2" presStyleCnt="3" custScaleX="79111" custLinFactNeighborX="11908">
        <dgm:presLayoutVars>
          <dgm:bulletEnabled val="1"/>
        </dgm:presLayoutVars>
      </dgm:prSet>
      <dgm:spPr/>
    </dgm:pt>
  </dgm:ptLst>
  <dgm:cxnLst>
    <dgm:cxn modelId="{C4319C06-5326-407F-A872-7E6AC9E1D9A6}" type="presOf" srcId="{B22C3489-B7FE-443D-A2FE-D381174FECCD}" destId="{FEDBB59C-48B6-4F72-84A5-32922B77AFB7}" srcOrd="0" destOrd="0" presId="urn:microsoft.com/office/officeart/2005/8/layout/vList3"/>
    <dgm:cxn modelId="{4D2EDD13-16E4-49F2-B8DF-712B105F6768}" type="presOf" srcId="{8485FBB9-DA0D-4A40-96BD-BFD5CE2ECE1C}" destId="{3BDFB55E-91E4-4515-8210-9C06F2397339}" srcOrd="0" destOrd="0" presId="urn:microsoft.com/office/officeart/2005/8/layout/vList3"/>
    <dgm:cxn modelId="{0BF95416-3C2D-4D4E-B482-8DBB1D533265}" type="presOf" srcId="{90867662-E35E-48FC-9B18-67866DB8D60C}" destId="{80720DB9-5E2B-4D37-A209-A2DC5D8AC2F9}" srcOrd="0" destOrd="0" presId="urn:microsoft.com/office/officeart/2005/8/layout/vList3"/>
    <dgm:cxn modelId="{9DF39C3D-C2C4-4FB7-9406-F1719596A922}" srcId="{90867662-E35E-48FC-9B18-67866DB8D60C}" destId="{8485FBB9-DA0D-4A40-96BD-BFD5CE2ECE1C}" srcOrd="2" destOrd="0" parTransId="{C602523F-36CB-446F-A3A3-B96D3B56A2EA}" sibTransId="{BA412B06-1F30-41A8-B207-1AC7572DEEB1}"/>
    <dgm:cxn modelId="{4A6077A9-745F-4AFE-9D18-C30A4815B660}" srcId="{90867662-E35E-48FC-9B18-67866DB8D60C}" destId="{B22C3489-B7FE-443D-A2FE-D381174FECCD}" srcOrd="1" destOrd="0" parTransId="{9F69B0F6-8F46-4358-A589-D88B43F7DF95}" sibTransId="{542B3792-E4E1-4FE9-92FB-6CC406B70202}"/>
    <dgm:cxn modelId="{78DA7FAB-C179-484F-97B1-E92A3E12B0EC}" srcId="{90867662-E35E-48FC-9B18-67866DB8D60C}" destId="{488A3E26-7AF1-43A0-8C2E-42572ADAA611}" srcOrd="0" destOrd="0" parTransId="{C8BD4955-027C-410A-800E-67F1768FAC5D}" sibTransId="{99D2B3D6-6C04-4F2C-A5A2-DE3978DEA1D8}"/>
    <dgm:cxn modelId="{0EEAB9ED-C84A-4BF5-95AB-513B630371B8}" type="presOf" srcId="{488A3E26-7AF1-43A0-8C2E-42572ADAA611}" destId="{F143D920-CD56-4D0C-8DD7-CECA22BA4395}" srcOrd="0" destOrd="0" presId="urn:microsoft.com/office/officeart/2005/8/layout/vList3"/>
    <dgm:cxn modelId="{1EBF1C3A-4705-49D0-9D1F-A74441F54992}" type="presParOf" srcId="{80720DB9-5E2B-4D37-A209-A2DC5D8AC2F9}" destId="{6E0DBDB9-125B-41F9-B358-1DE9CBF68321}" srcOrd="0" destOrd="0" presId="urn:microsoft.com/office/officeart/2005/8/layout/vList3"/>
    <dgm:cxn modelId="{1D1C8685-4EB2-4E13-A045-1B5FEA8D9629}" type="presParOf" srcId="{6E0DBDB9-125B-41F9-B358-1DE9CBF68321}" destId="{D0A8555C-A4B1-4450-966C-6909DC9C9EDF}" srcOrd="0" destOrd="0" presId="urn:microsoft.com/office/officeart/2005/8/layout/vList3"/>
    <dgm:cxn modelId="{6D163525-8251-4C67-A807-B6FB46D8DBC7}" type="presParOf" srcId="{6E0DBDB9-125B-41F9-B358-1DE9CBF68321}" destId="{F143D920-CD56-4D0C-8DD7-CECA22BA4395}" srcOrd="1" destOrd="0" presId="urn:microsoft.com/office/officeart/2005/8/layout/vList3"/>
    <dgm:cxn modelId="{24FA22DB-082A-443C-A5F6-FD15733AF5B8}" type="presParOf" srcId="{80720DB9-5E2B-4D37-A209-A2DC5D8AC2F9}" destId="{06FB7AF0-862F-4813-95BE-E00E8C67F793}" srcOrd="1" destOrd="0" presId="urn:microsoft.com/office/officeart/2005/8/layout/vList3"/>
    <dgm:cxn modelId="{C0D9F2D7-A87C-48D8-B760-E5AC54FEF041}" type="presParOf" srcId="{80720DB9-5E2B-4D37-A209-A2DC5D8AC2F9}" destId="{FFB10E7D-B19F-4830-9B03-C71B7759C748}" srcOrd="2" destOrd="0" presId="urn:microsoft.com/office/officeart/2005/8/layout/vList3"/>
    <dgm:cxn modelId="{20DD17FB-9691-4C52-B742-B6EAF273A3AB}" type="presParOf" srcId="{FFB10E7D-B19F-4830-9B03-C71B7759C748}" destId="{D668EFF2-74A6-4A69-A2D2-8E1B15E08CB9}" srcOrd="0" destOrd="0" presId="urn:microsoft.com/office/officeart/2005/8/layout/vList3"/>
    <dgm:cxn modelId="{BC8EFCC3-B31F-4869-999B-52ABB77A2B98}" type="presParOf" srcId="{FFB10E7D-B19F-4830-9B03-C71B7759C748}" destId="{FEDBB59C-48B6-4F72-84A5-32922B77AFB7}" srcOrd="1" destOrd="0" presId="urn:microsoft.com/office/officeart/2005/8/layout/vList3"/>
    <dgm:cxn modelId="{4794680A-E31C-4355-AEA7-E3881FC6671C}" type="presParOf" srcId="{80720DB9-5E2B-4D37-A209-A2DC5D8AC2F9}" destId="{70FBB6C9-8191-454C-B8DB-9535824506B9}" srcOrd="3" destOrd="0" presId="urn:microsoft.com/office/officeart/2005/8/layout/vList3"/>
    <dgm:cxn modelId="{1C9A544A-A176-4DB0-AD13-769206E4E002}" type="presParOf" srcId="{80720DB9-5E2B-4D37-A209-A2DC5D8AC2F9}" destId="{F61B0A57-3F40-4A85-8362-0A96C59A1F69}" srcOrd="4" destOrd="0" presId="urn:microsoft.com/office/officeart/2005/8/layout/vList3"/>
    <dgm:cxn modelId="{F9D150B4-1EC0-414B-AA19-2FC16FE4036C}" type="presParOf" srcId="{F61B0A57-3F40-4A85-8362-0A96C59A1F69}" destId="{73C8F252-67A0-4667-A328-69A47C59A5FC}" srcOrd="0" destOrd="0" presId="urn:microsoft.com/office/officeart/2005/8/layout/vList3"/>
    <dgm:cxn modelId="{B29203A6-1FEA-4326-9155-AFA72F60B557}" type="presParOf" srcId="{F61B0A57-3F40-4A85-8362-0A96C59A1F69}" destId="{3BDFB55E-91E4-4515-8210-9C06F239733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6C2AE1-32C2-4D9B-8514-7DBD105B0596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5873FEF-21F2-4572-9531-BB44078F467C}">
      <dgm:prSet phldrT="[Texto]"/>
      <dgm:spPr/>
      <dgm:t>
        <a:bodyPr/>
        <a:lstStyle/>
        <a:p>
          <a:r>
            <a:rPr lang="es-AR" dirty="0"/>
            <a:t>SIMPLES</a:t>
          </a:r>
        </a:p>
      </dgm:t>
    </dgm:pt>
    <dgm:pt modelId="{108A5C92-7611-44EB-B474-B274E56B77B9}" type="parTrans" cxnId="{E9DBEEE7-087A-46FD-83E7-F03AD181AD1A}">
      <dgm:prSet/>
      <dgm:spPr/>
      <dgm:t>
        <a:bodyPr/>
        <a:lstStyle/>
        <a:p>
          <a:endParaRPr lang="es-AR"/>
        </a:p>
      </dgm:t>
    </dgm:pt>
    <dgm:pt modelId="{D36B0464-635C-4C54-A421-A96CC3740F3C}" type="sibTrans" cxnId="{E9DBEEE7-087A-46FD-83E7-F03AD181AD1A}">
      <dgm:prSet/>
      <dgm:spPr/>
      <dgm:t>
        <a:bodyPr/>
        <a:lstStyle/>
        <a:p>
          <a:endParaRPr lang="es-AR"/>
        </a:p>
      </dgm:t>
    </dgm:pt>
    <dgm:pt modelId="{5E3A06D1-9403-478E-83DE-F3515EB0AB3D}">
      <dgm:prSet phldrT="[Texto]"/>
      <dgm:spPr/>
      <dgm:t>
        <a:bodyPr/>
        <a:lstStyle/>
        <a:p>
          <a:r>
            <a:rPr lang="es-AR" dirty="0"/>
            <a:t>Azúcar</a:t>
          </a:r>
        </a:p>
      </dgm:t>
    </dgm:pt>
    <dgm:pt modelId="{BFC51ACE-A885-471C-B70B-CEBC892B2BEA}" type="parTrans" cxnId="{99797982-5D81-4179-9F71-79AF22016524}">
      <dgm:prSet/>
      <dgm:spPr/>
      <dgm:t>
        <a:bodyPr/>
        <a:lstStyle/>
        <a:p>
          <a:endParaRPr lang="es-AR"/>
        </a:p>
      </dgm:t>
    </dgm:pt>
    <dgm:pt modelId="{3EB6CA68-9CD5-42C3-9ED1-98563D8F5CFA}" type="sibTrans" cxnId="{99797982-5D81-4179-9F71-79AF22016524}">
      <dgm:prSet/>
      <dgm:spPr/>
      <dgm:t>
        <a:bodyPr/>
        <a:lstStyle/>
        <a:p>
          <a:endParaRPr lang="es-AR"/>
        </a:p>
      </dgm:t>
    </dgm:pt>
    <dgm:pt modelId="{03E82825-7AF0-44BA-B590-760944A99835}">
      <dgm:prSet phldrT="[Texto]"/>
      <dgm:spPr/>
      <dgm:t>
        <a:bodyPr/>
        <a:lstStyle/>
        <a:p>
          <a:r>
            <a:rPr lang="es-AR" dirty="0"/>
            <a:t>Miel</a:t>
          </a:r>
        </a:p>
      </dgm:t>
    </dgm:pt>
    <dgm:pt modelId="{D6AD1990-72A9-4E02-ACD2-43705EA7DAA1}" type="parTrans" cxnId="{802BD9ED-DE3A-43F0-B028-5FE8CE65284D}">
      <dgm:prSet/>
      <dgm:spPr/>
      <dgm:t>
        <a:bodyPr/>
        <a:lstStyle/>
        <a:p>
          <a:endParaRPr lang="es-AR"/>
        </a:p>
      </dgm:t>
    </dgm:pt>
    <dgm:pt modelId="{EB2AD373-A403-494C-8797-9A1AB0BD7D15}" type="sibTrans" cxnId="{802BD9ED-DE3A-43F0-B028-5FE8CE65284D}">
      <dgm:prSet/>
      <dgm:spPr/>
      <dgm:t>
        <a:bodyPr/>
        <a:lstStyle/>
        <a:p>
          <a:endParaRPr lang="es-AR"/>
        </a:p>
      </dgm:t>
    </dgm:pt>
    <dgm:pt modelId="{378F7441-3703-49C9-BEBA-DF47183706B6}">
      <dgm:prSet phldrT="[Texto]"/>
      <dgm:spPr/>
      <dgm:t>
        <a:bodyPr/>
        <a:lstStyle/>
        <a:p>
          <a:r>
            <a:rPr lang="es-AR" dirty="0"/>
            <a:t>COMPLEJOS</a:t>
          </a:r>
        </a:p>
      </dgm:t>
    </dgm:pt>
    <dgm:pt modelId="{01B56A75-2551-4262-AFBB-FD9BFBDBE785}" type="parTrans" cxnId="{BE4858A1-2AC1-4220-905C-B0FD4AC332F0}">
      <dgm:prSet/>
      <dgm:spPr/>
      <dgm:t>
        <a:bodyPr/>
        <a:lstStyle/>
        <a:p>
          <a:endParaRPr lang="es-AR"/>
        </a:p>
      </dgm:t>
    </dgm:pt>
    <dgm:pt modelId="{767AC233-10F0-4D71-A2E7-75F128CEC505}" type="sibTrans" cxnId="{BE4858A1-2AC1-4220-905C-B0FD4AC332F0}">
      <dgm:prSet/>
      <dgm:spPr/>
      <dgm:t>
        <a:bodyPr/>
        <a:lstStyle/>
        <a:p>
          <a:endParaRPr lang="es-AR"/>
        </a:p>
      </dgm:t>
    </dgm:pt>
    <dgm:pt modelId="{A60C767C-DADB-49D5-9DFD-34FE605F1839}">
      <dgm:prSet phldrT="[Texto]"/>
      <dgm:spPr/>
      <dgm:t>
        <a:bodyPr/>
        <a:lstStyle/>
        <a:p>
          <a:r>
            <a:rPr lang="es-AR" dirty="0"/>
            <a:t>Legumbres</a:t>
          </a:r>
        </a:p>
      </dgm:t>
    </dgm:pt>
    <dgm:pt modelId="{74BDA3F2-D5BF-4069-A9FD-B2BFDFA3C127}" type="parTrans" cxnId="{BE82B67B-366B-4EC6-8071-47AF5F36D568}">
      <dgm:prSet/>
      <dgm:spPr/>
      <dgm:t>
        <a:bodyPr/>
        <a:lstStyle/>
        <a:p>
          <a:endParaRPr lang="es-AR"/>
        </a:p>
      </dgm:t>
    </dgm:pt>
    <dgm:pt modelId="{AAF14B3B-C56A-4A7D-869E-ACC8C49D406E}" type="sibTrans" cxnId="{BE82B67B-366B-4EC6-8071-47AF5F36D568}">
      <dgm:prSet/>
      <dgm:spPr/>
      <dgm:t>
        <a:bodyPr/>
        <a:lstStyle/>
        <a:p>
          <a:endParaRPr lang="es-AR"/>
        </a:p>
      </dgm:t>
    </dgm:pt>
    <dgm:pt modelId="{D3FA573E-EF27-4BF1-8DCB-EEE1F375544A}">
      <dgm:prSet phldrT="[Texto]"/>
      <dgm:spPr/>
      <dgm:t>
        <a:bodyPr/>
        <a:lstStyle/>
        <a:p>
          <a:r>
            <a:rPr lang="es-AR" dirty="0"/>
            <a:t>Frutas</a:t>
          </a:r>
        </a:p>
      </dgm:t>
    </dgm:pt>
    <dgm:pt modelId="{ECAEFC31-4847-4537-865E-9242F007A851}" type="parTrans" cxnId="{AD36DD11-0FD9-4002-A5E6-43E8B27EDC8F}">
      <dgm:prSet/>
      <dgm:spPr/>
      <dgm:t>
        <a:bodyPr/>
        <a:lstStyle/>
        <a:p>
          <a:endParaRPr lang="es-AR"/>
        </a:p>
      </dgm:t>
    </dgm:pt>
    <dgm:pt modelId="{115238A3-6DD7-44EC-BAAB-B2E8E95DBBF3}" type="sibTrans" cxnId="{AD36DD11-0FD9-4002-A5E6-43E8B27EDC8F}">
      <dgm:prSet/>
      <dgm:spPr/>
      <dgm:t>
        <a:bodyPr/>
        <a:lstStyle/>
        <a:p>
          <a:endParaRPr lang="es-AR"/>
        </a:p>
      </dgm:t>
    </dgm:pt>
    <dgm:pt modelId="{E13A309D-930E-4D38-BD78-C394BEFAEDC5}">
      <dgm:prSet phldrT="[Texto]"/>
      <dgm:spPr/>
      <dgm:t>
        <a:bodyPr/>
        <a:lstStyle/>
        <a:p>
          <a:r>
            <a:rPr lang="es-AR" dirty="0"/>
            <a:t>Lácteos</a:t>
          </a:r>
        </a:p>
      </dgm:t>
    </dgm:pt>
    <dgm:pt modelId="{08F0E621-1269-4132-B317-FFD5ECA36B80}" type="parTrans" cxnId="{E03BA365-499C-414E-A3A4-45AEF9612A02}">
      <dgm:prSet/>
      <dgm:spPr/>
      <dgm:t>
        <a:bodyPr/>
        <a:lstStyle/>
        <a:p>
          <a:endParaRPr lang="es-AR"/>
        </a:p>
      </dgm:t>
    </dgm:pt>
    <dgm:pt modelId="{10D7CD6C-1020-43C9-AF40-7D000E2B8576}" type="sibTrans" cxnId="{E03BA365-499C-414E-A3A4-45AEF9612A02}">
      <dgm:prSet/>
      <dgm:spPr/>
      <dgm:t>
        <a:bodyPr/>
        <a:lstStyle/>
        <a:p>
          <a:endParaRPr lang="es-AR"/>
        </a:p>
      </dgm:t>
    </dgm:pt>
    <dgm:pt modelId="{C5A79C62-2971-49FA-A739-8BA16A9C0021}">
      <dgm:prSet phldrT="[Texto]"/>
      <dgm:spPr/>
      <dgm:t>
        <a:bodyPr/>
        <a:lstStyle/>
        <a:p>
          <a:r>
            <a:rPr lang="es-AR" dirty="0"/>
            <a:t>Hortalizas</a:t>
          </a:r>
        </a:p>
      </dgm:t>
    </dgm:pt>
    <dgm:pt modelId="{53784464-E364-4880-AA93-C7E6DB9B746B}" type="parTrans" cxnId="{8286119C-C415-4EAB-90AA-BF004FD92948}">
      <dgm:prSet/>
      <dgm:spPr/>
      <dgm:t>
        <a:bodyPr/>
        <a:lstStyle/>
        <a:p>
          <a:endParaRPr lang="es-AR"/>
        </a:p>
      </dgm:t>
    </dgm:pt>
    <dgm:pt modelId="{3E571EDF-B82B-4558-B578-027FAD5D0693}" type="sibTrans" cxnId="{8286119C-C415-4EAB-90AA-BF004FD92948}">
      <dgm:prSet/>
      <dgm:spPr/>
      <dgm:t>
        <a:bodyPr/>
        <a:lstStyle/>
        <a:p>
          <a:endParaRPr lang="es-AR"/>
        </a:p>
      </dgm:t>
    </dgm:pt>
    <dgm:pt modelId="{0D3A4935-9AF0-4676-BCC8-5C482DE9BF79}">
      <dgm:prSet phldrT="[Texto]"/>
      <dgm:spPr/>
      <dgm:t>
        <a:bodyPr/>
        <a:lstStyle/>
        <a:p>
          <a:r>
            <a:rPr lang="es-AR" dirty="0"/>
            <a:t>Cereales integrales y derivados</a:t>
          </a:r>
        </a:p>
      </dgm:t>
    </dgm:pt>
    <dgm:pt modelId="{1E4EF06A-93B4-42F9-9571-1D0EA17E757C}" type="parTrans" cxnId="{E98C5CDA-6C47-4034-8CAC-0FB63D49A95F}">
      <dgm:prSet/>
      <dgm:spPr/>
      <dgm:t>
        <a:bodyPr/>
        <a:lstStyle/>
        <a:p>
          <a:endParaRPr lang="es-AR"/>
        </a:p>
      </dgm:t>
    </dgm:pt>
    <dgm:pt modelId="{A077816C-9699-4703-A9FE-4C083D4C8397}" type="sibTrans" cxnId="{E98C5CDA-6C47-4034-8CAC-0FB63D49A95F}">
      <dgm:prSet/>
      <dgm:spPr/>
      <dgm:t>
        <a:bodyPr/>
        <a:lstStyle/>
        <a:p>
          <a:endParaRPr lang="es-AR"/>
        </a:p>
      </dgm:t>
    </dgm:pt>
    <dgm:pt modelId="{A1FEE1E5-E2BB-4B1C-9251-07478CB2C430}">
      <dgm:prSet phldrT="[Texto]"/>
      <dgm:spPr/>
      <dgm:t>
        <a:bodyPr/>
        <a:lstStyle/>
        <a:p>
          <a:r>
            <a:rPr lang="es-AR" dirty="0"/>
            <a:t>Vegetales feculentos (papa, batata, choclo)</a:t>
          </a:r>
        </a:p>
      </dgm:t>
    </dgm:pt>
    <dgm:pt modelId="{7D2CBD1C-5FAE-474C-B630-5C54DBDA7EF6}" type="parTrans" cxnId="{DB7B1624-C238-46D7-A79F-E42FD2F94E18}">
      <dgm:prSet/>
      <dgm:spPr/>
      <dgm:t>
        <a:bodyPr/>
        <a:lstStyle/>
        <a:p>
          <a:endParaRPr lang="es-AR"/>
        </a:p>
      </dgm:t>
    </dgm:pt>
    <dgm:pt modelId="{97F1147F-B0A0-4DB0-AF1F-10F49C8E3C27}" type="sibTrans" cxnId="{DB7B1624-C238-46D7-A79F-E42FD2F94E18}">
      <dgm:prSet/>
      <dgm:spPr/>
      <dgm:t>
        <a:bodyPr/>
        <a:lstStyle/>
        <a:p>
          <a:endParaRPr lang="es-AR"/>
        </a:p>
      </dgm:t>
    </dgm:pt>
    <dgm:pt modelId="{925C767B-6697-4EE8-B732-F2989BF4DE81}" type="pres">
      <dgm:prSet presAssocID="{6B6C2AE1-32C2-4D9B-8514-7DBD105B0596}" presName="linearFlow" presStyleCnt="0">
        <dgm:presLayoutVars>
          <dgm:dir/>
          <dgm:animLvl val="lvl"/>
          <dgm:resizeHandles/>
        </dgm:presLayoutVars>
      </dgm:prSet>
      <dgm:spPr/>
    </dgm:pt>
    <dgm:pt modelId="{052244CC-B810-45E0-BB3E-87EBD445495B}" type="pres">
      <dgm:prSet presAssocID="{B5873FEF-21F2-4572-9531-BB44078F467C}" presName="compositeNode" presStyleCnt="0">
        <dgm:presLayoutVars>
          <dgm:bulletEnabled val="1"/>
        </dgm:presLayoutVars>
      </dgm:prSet>
      <dgm:spPr/>
    </dgm:pt>
    <dgm:pt modelId="{E5E61A25-87B1-4F45-9AE9-158233FDD806}" type="pres">
      <dgm:prSet presAssocID="{B5873FEF-21F2-4572-9531-BB44078F467C}" presName="image" presStyleLbl="fgImgPlace1" presStyleIdx="0" presStyleCnt="2"/>
      <dgm:spPr/>
    </dgm:pt>
    <dgm:pt modelId="{53E1F011-1D95-4D2C-99C4-9BA83549C575}" type="pres">
      <dgm:prSet presAssocID="{B5873FEF-21F2-4572-9531-BB44078F467C}" presName="childNode" presStyleLbl="node1" presStyleIdx="0" presStyleCnt="2">
        <dgm:presLayoutVars>
          <dgm:bulletEnabled val="1"/>
        </dgm:presLayoutVars>
      </dgm:prSet>
      <dgm:spPr/>
    </dgm:pt>
    <dgm:pt modelId="{78514DA7-BCEE-4BED-B15C-3F65763677AB}" type="pres">
      <dgm:prSet presAssocID="{B5873FEF-21F2-4572-9531-BB44078F467C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79F4B142-27FB-4978-8B5C-A608B1EEA34E}" type="pres">
      <dgm:prSet presAssocID="{D36B0464-635C-4C54-A421-A96CC3740F3C}" presName="sibTrans" presStyleCnt="0"/>
      <dgm:spPr/>
    </dgm:pt>
    <dgm:pt modelId="{6B64AFBF-5A20-4ED4-A947-772122E5F1DB}" type="pres">
      <dgm:prSet presAssocID="{378F7441-3703-49C9-BEBA-DF47183706B6}" presName="compositeNode" presStyleCnt="0">
        <dgm:presLayoutVars>
          <dgm:bulletEnabled val="1"/>
        </dgm:presLayoutVars>
      </dgm:prSet>
      <dgm:spPr/>
    </dgm:pt>
    <dgm:pt modelId="{536C147C-3CA6-4E2F-B5BB-58189A8496B9}" type="pres">
      <dgm:prSet presAssocID="{378F7441-3703-49C9-BEBA-DF47183706B6}" presName="image" presStyleLbl="fgImgPlace1" presStyleIdx="1" presStyleCnt="2"/>
      <dgm:spPr/>
    </dgm:pt>
    <dgm:pt modelId="{87DC3F17-7610-494A-9755-AFF5DD8FB876}" type="pres">
      <dgm:prSet presAssocID="{378F7441-3703-49C9-BEBA-DF47183706B6}" presName="childNode" presStyleLbl="node1" presStyleIdx="1" presStyleCnt="2">
        <dgm:presLayoutVars>
          <dgm:bulletEnabled val="1"/>
        </dgm:presLayoutVars>
      </dgm:prSet>
      <dgm:spPr/>
    </dgm:pt>
    <dgm:pt modelId="{EB9EC87D-AF6E-4899-BA11-6FB4E45CBF5B}" type="pres">
      <dgm:prSet presAssocID="{378F7441-3703-49C9-BEBA-DF47183706B6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AD36DD11-0FD9-4002-A5E6-43E8B27EDC8F}" srcId="{B5873FEF-21F2-4572-9531-BB44078F467C}" destId="{D3FA573E-EF27-4BF1-8DCB-EEE1F375544A}" srcOrd="0" destOrd="0" parTransId="{ECAEFC31-4847-4537-865E-9242F007A851}" sibTransId="{115238A3-6DD7-44EC-BAAB-B2E8E95DBBF3}"/>
    <dgm:cxn modelId="{DB7B1624-C238-46D7-A79F-E42FD2F94E18}" srcId="{378F7441-3703-49C9-BEBA-DF47183706B6}" destId="{A1FEE1E5-E2BB-4B1C-9251-07478CB2C430}" srcOrd="2" destOrd="0" parTransId="{7D2CBD1C-5FAE-474C-B630-5C54DBDA7EF6}" sibTransId="{97F1147F-B0A0-4DB0-AF1F-10F49C8E3C27}"/>
    <dgm:cxn modelId="{AAC7E525-461F-457E-B5E0-44C6B5B8F1AE}" type="presOf" srcId="{6B6C2AE1-32C2-4D9B-8514-7DBD105B0596}" destId="{925C767B-6697-4EE8-B732-F2989BF4DE81}" srcOrd="0" destOrd="0" presId="urn:microsoft.com/office/officeart/2005/8/layout/hList2"/>
    <dgm:cxn modelId="{C00C7328-D485-47F7-83D6-C2941A76DD41}" type="presOf" srcId="{A1FEE1E5-E2BB-4B1C-9251-07478CB2C430}" destId="{87DC3F17-7610-494A-9755-AFF5DD8FB876}" srcOrd="0" destOrd="2" presId="urn:microsoft.com/office/officeart/2005/8/layout/hList2"/>
    <dgm:cxn modelId="{58755D2A-8AB9-4A2B-9D0B-D81FEAB2C65A}" type="presOf" srcId="{C5A79C62-2971-49FA-A739-8BA16A9C0021}" destId="{53E1F011-1D95-4D2C-99C4-9BA83549C575}" srcOrd="0" destOrd="4" presId="urn:microsoft.com/office/officeart/2005/8/layout/hList2"/>
    <dgm:cxn modelId="{F748A45E-8F00-4F41-8F3A-BBC1B80B517B}" type="presOf" srcId="{B5873FEF-21F2-4572-9531-BB44078F467C}" destId="{78514DA7-BCEE-4BED-B15C-3F65763677AB}" srcOrd="0" destOrd="0" presId="urn:microsoft.com/office/officeart/2005/8/layout/hList2"/>
    <dgm:cxn modelId="{6FF6B244-E759-4648-B591-C7341F5F4B1B}" type="presOf" srcId="{A60C767C-DADB-49D5-9DFD-34FE605F1839}" destId="{87DC3F17-7610-494A-9755-AFF5DD8FB876}" srcOrd="0" destOrd="0" presId="urn:microsoft.com/office/officeart/2005/8/layout/hList2"/>
    <dgm:cxn modelId="{E03BA365-499C-414E-A3A4-45AEF9612A02}" srcId="{B5873FEF-21F2-4572-9531-BB44078F467C}" destId="{E13A309D-930E-4D38-BD78-C394BEFAEDC5}" srcOrd="3" destOrd="0" parTransId="{08F0E621-1269-4132-B317-FFD5ECA36B80}" sibTransId="{10D7CD6C-1020-43C9-AF40-7D000E2B8576}"/>
    <dgm:cxn modelId="{D8D17568-A464-496C-8E3E-4451F402D047}" type="presOf" srcId="{378F7441-3703-49C9-BEBA-DF47183706B6}" destId="{EB9EC87D-AF6E-4899-BA11-6FB4E45CBF5B}" srcOrd="0" destOrd="0" presId="urn:microsoft.com/office/officeart/2005/8/layout/hList2"/>
    <dgm:cxn modelId="{BE82B67B-366B-4EC6-8071-47AF5F36D568}" srcId="{378F7441-3703-49C9-BEBA-DF47183706B6}" destId="{A60C767C-DADB-49D5-9DFD-34FE605F1839}" srcOrd="0" destOrd="0" parTransId="{74BDA3F2-D5BF-4069-A9FD-B2BFDFA3C127}" sibTransId="{AAF14B3B-C56A-4A7D-869E-ACC8C49D406E}"/>
    <dgm:cxn modelId="{6652F67D-B13A-4F60-90E0-62055C995F94}" type="presOf" srcId="{0D3A4935-9AF0-4676-BCC8-5C482DE9BF79}" destId="{87DC3F17-7610-494A-9755-AFF5DD8FB876}" srcOrd="0" destOrd="1" presId="urn:microsoft.com/office/officeart/2005/8/layout/hList2"/>
    <dgm:cxn modelId="{99797982-5D81-4179-9F71-79AF22016524}" srcId="{B5873FEF-21F2-4572-9531-BB44078F467C}" destId="{5E3A06D1-9403-478E-83DE-F3515EB0AB3D}" srcOrd="1" destOrd="0" parTransId="{BFC51ACE-A885-471C-B70B-CEBC892B2BEA}" sibTransId="{3EB6CA68-9CD5-42C3-9ED1-98563D8F5CFA}"/>
    <dgm:cxn modelId="{CFA07984-9BDD-473F-9BFA-A8D430AAA4F8}" type="presOf" srcId="{D3FA573E-EF27-4BF1-8DCB-EEE1F375544A}" destId="{53E1F011-1D95-4D2C-99C4-9BA83549C575}" srcOrd="0" destOrd="0" presId="urn:microsoft.com/office/officeart/2005/8/layout/hList2"/>
    <dgm:cxn modelId="{8286119C-C415-4EAB-90AA-BF004FD92948}" srcId="{B5873FEF-21F2-4572-9531-BB44078F467C}" destId="{C5A79C62-2971-49FA-A739-8BA16A9C0021}" srcOrd="4" destOrd="0" parTransId="{53784464-E364-4880-AA93-C7E6DB9B746B}" sibTransId="{3E571EDF-B82B-4558-B578-027FAD5D0693}"/>
    <dgm:cxn modelId="{BE4858A1-2AC1-4220-905C-B0FD4AC332F0}" srcId="{6B6C2AE1-32C2-4D9B-8514-7DBD105B0596}" destId="{378F7441-3703-49C9-BEBA-DF47183706B6}" srcOrd="1" destOrd="0" parTransId="{01B56A75-2551-4262-AFBB-FD9BFBDBE785}" sibTransId="{767AC233-10F0-4D71-A2E7-75F128CEC505}"/>
    <dgm:cxn modelId="{36889AA4-A6BD-4D33-A418-15ADF8200A65}" type="presOf" srcId="{03E82825-7AF0-44BA-B590-760944A99835}" destId="{53E1F011-1D95-4D2C-99C4-9BA83549C575}" srcOrd="0" destOrd="2" presId="urn:microsoft.com/office/officeart/2005/8/layout/hList2"/>
    <dgm:cxn modelId="{E98C5CDA-6C47-4034-8CAC-0FB63D49A95F}" srcId="{378F7441-3703-49C9-BEBA-DF47183706B6}" destId="{0D3A4935-9AF0-4676-BCC8-5C482DE9BF79}" srcOrd="1" destOrd="0" parTransId="{1E4EF06A-93B4-42F9-9571-1D0EA17E757C}" sibTransId="{A077816C-9699-4703-A9FE-4C083D4C8397}"/>
    <dgm:cxn modelId="{A38E97E7-10CC-4A68-B158-908D605CB241}" type="presOf" srcId="{E13A309D-930E-4D38-BD78-C394BEFAEDC5}" destId="{53E1F011-1D95-4D2C-99C4-9BA83549C575}" srcOrd="0" destOrd="3" presId="urn:microsoft.com/office/officeart/2005/8/layout/hList2"/>
    <dgm:cxn modelId="{E9DBEEE7-087A-46FD-83E7-F03AD181AD1A}" srcId="{6B6C2AE1-32C2-4D9B-8514-7DBD105B0596}" destId="{B5873FEF-21F2-4572-9531-BB44078F467C}" srcOrd="0" destOrd="0" parTransId="{108A5C92-7611-44EB-B474-B274E56B77B9}" sibTransId="{D36B0464-635C-4C54-A421-A96CC3740F3C}"/>
    <dgm:cxn modelId="{802BD9ED-DE3A-43F0-B028-5FE8CE65284D}" srcId="{B5873FEF-21F2-4572-9531-BB44078F467C}" destId="{03E82825-7AF0-44BA-B590-760944A99835}" srcOrd="2" destOrd="0" parTransId="{D6AD1990-72A9-4E02-ACD2-43705EA7DAA1}" sibTransId="{EB2AD373-A403-494C-8797-9A1AB0BD7D15}"/>
    <dgm:cxn modelId="{2F2C42F6-14C0-4957-8276-82D6B389A7EF}" type="presOf" srcId="{5E3A06D1-9403-478E-83DE-F3515EB0AB3D}" destId="{53E1F011-1D95-4D2C-99C4-9BA83549C575}" srcOrd="0" destOrd="1" presId="urn:microsoft.com/office/officeart/2005/8/layout/hList2"/>
    <dgm:cxn modelId="{C12AB23E-2B6D-4A60-9519-0EA90599D423}" type="presParOf" srcId="{925C767B-6697-4EE8-B732-F2989BF4DE81}" destId="{052244CC-B810-45E0-BB3E-87EBD445495B}" srcOrd="0" destOrd="0" presId="urn:microsoft.com/office/officeart/2005/8/layout/hList2"/>
    <dgm:cxn modelId="{FAB17B8D-7F56-4FF4-B982-1CAB94D04404}" type="presParOf" srcId="{052244CC-B810-45E0-BB3E-87EBD445495B}" destId="{E5E61A25-87B1-4F45-9AE9-158233FDD806}" srcOrd="0" destOrd="0" presId="urn:microsoft.com/office/officeart/2005/8/layout/hList2"/>
    <dgm:cxn modelId="{67A42AE8-0E94-4BB1-AB79-F6C61AF907A5}" type="presParOf" srcId="{052244CC-B810-45E0-BB3E-87EBD445495B}" destId="{53E1F011-1D95-4D2C-99C4-9BA83549C575}" srcOrd="1" destOrd="0" presId="urn:microsoft.com/office/officeart/2005/8/layout/hList2"/>
    <dgm:cxn modelId="{8F161430-1488-438F-A631-BF240FCAFC4B}" type="presParOf" srcId="{052244CC-B810-45E0-BB3E-87EBD445495B}" destId="{78514DA7-BCEE-4BED-B15C-3F65763677AB}" srcOrd="2" destOrd="0" presId="urn:microsoft.com/office/officeart/2005/8/layout/hList2"/>
    <dgm:cxn modelId="{41F8948B-1C14-4ECB-A758-943FB6A4FCE3}" type="presParOf" srcId="{925C767B-6697-4EE8-B732-F2989BF4DE81}" destId="{79F4B142-27FB-4978-8B5C-A608B1EEA34E}" srcOrd="1" destOrd="0" presId="urn:microsoft.com/office/officeart/2005/8/layout/hList2"/>
    <dgm:cxn modelId="{65761DFE-70CA-4480-8699-CF66128CAFEF}" type="presParOf" srcId="{925C767B-6697-4EE8-B732-F2989BF4DE81}" destId="{6B64AFBF-5A20-4ED4-A947-772122E5F1DB}" srcOrd="2" destOrd="0" presId="urn:microsoft.com/office/officeart/2005/8/layout/hList2"/>
    <dgm:cxn modelId="{5A224CBD-B2E9-4BD9-B722-52616CAF41F7}" type="presParOf" srcId="{6B64AFBF-5A20-4ED4-A947-772122E5F1DB}" destId="{536C147C-3CA6-4E2F-B5BB-58189A8496B9}" srcOrd="0" destOrd="0" presId="urn:microsoft.com/office/officeart/2005/8/layout/hList2"/>
    <dgm:cxn modelId="{57EB9EAC-5D0C-410B-BECD-7B082D195A85}" type="presParOf" srcId="{6B64AFBF-5A20-4ED4-A947-772122E5F1DB}" destId="{87DC3F17-7610-494A-9755-AFF5DD8FB876}" srcOrd="1" destOrd="0" presId="urn:microsoft.com/office/officeart/2005/8/layout/hList2"/>
    <dgm:cxn modelId="{F5C018D5-4B4C-45C8-BC96-BB5BFA90F9B1}" type="presParOf" srcId="{6B64AFBF-5A20-4ED4-A947-772122E5F1DB}" destId="{EB9EC87D-AF6E-4899-BA11-6FB4E45CBF5B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123204-E205-4B02-8D0E-82C071CF5C0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6CD11D0-6EAA-47FB-AC30-64D566847885}">
      <dgm:prSet phldrT="[Texto]"/>
      <dgm:spPr/>
      <dgm:t>
        <a:bodyPr/>
        <a:lstStyle/>
        <a:p>
          <a:r>
            <a:rPr lang="es-AR" dirty="0"/>
            <a:t>Síntesis de glucógeno hepático</a:t>
          </a:r>
        </a:p>
      </dgm:t>
    </dgm:pt>
    <dgm:pt modelId="{52D160E0-D3E7-44C4-A932-057DCBC80A8A}" type="parTrans" cxnId="{F036BEAE-E542-448D-A4C1-33E36B5EFFEA}">
      <dgm:prSet/>
      <dgm:spPr/>
      <dgm:t>
        <a:bodyPr/>
        <a:lstStyle/>
        <a:p>
          <a:endParaRPr lang="es-AR"/>
        </a:p>
      </dgm:t>
    </dgm:pt>
    <dgm:pt modelId="{6621E16A-9D8E-4FD2-A583-C4F1E1F999A9}" type="sibTrans" cxnId="{F036BEAE-E542-448D-A4C1-33E36B5EFFEA}">
      <dgm:prSet/>
      <dgm:spPr/>
      <dgm:t>
        <a:bodyPr/>
        <a:lstStyle/>
        <a:p>
          <a:endParaRPr lang="es-AR"/>
        </a:p>
      </dgm:t>
    </dgm:pt>
    <dgm:pt modelId="{E5BC3DF8-81E3-4F77-A6BB-43BCA31987B5}">
      <dgm:prSet phldrT="[Texto]"/>
      <dgm:spPr/>
      <dgm:t>
        <a:bodyPr/>
        <a:lstStyle/>
        <a:p>
          <a:r>
            <a:rPr lang="es-AR" dirty="0"/>
            <a:t>Abastecer al cuerpo de HC para el ejercicio</a:t>
          </a:r>
        </a:p>
      </dgm:t>
    </dgm:pt>
    <dgm:pt modelId="{F239E9BB-BA1C-42D2-9E1A-474F66931443}" type="parTrans" cxnId="{EBEE8802-2B5A-4D4F-B447-92470AA9A0CB}">
      <dgm:prSet/>
      <dgm:spPr/>
      <dgm:t>
        <a:bodyPr/>
        <a:lstStyle/>
        <a:p>
          <a:endParaRPr lang="es-AR"/>
        </a:p>
      </dgm:t>
    </dgm:pt>
    <dgm:pt modelId="{7412FABF-CD63-4C71-87E9-2A5FA8151339}" type="sibTrans" cxnId="{EBEE8802-2B5A-4D4F-B447-92470AA9A0CB}">
      <dgm:prSet/>
      <dgm:spPr/>
      <dgm:t>
        <a:bodyPr/>
        <a:lstStyle/>
        <a:p>
          <a:endParaRPr lang="es-AR"/>
        </a:p>
      </dgm:t>
    </dgm:pt>
    <dgm:pt modelId="{920CA929-9592-44A9-8AA2-2F0E2073FC89}">
      <dgm:prSet phldrT="[Texto]"/>
      <dgm:spPr/>
      <dgm:t>
        <a:bodyPr/>
        <a:lstStyle/>
        <a:p>
          <a:r>
            <a:rPr lang="es-AR" dirty="0"/>
            <a:t>Minimizar la fatiga</a:t>
          </a:r>
        </a:p>
      </dgm:t>
    </dgm:pt>
    <dgm:pt modelId="{2B497354-F5B8-4D8E-844F-99AE8EC2DDFA}" type="parTrans" cxnId="{671445D0-53ED-4209-A82A-AFAF8F554A0E}">
      <dgm:prSet/>
      <dgm:spPr/>
      <dgm:t>
        <a:bodyPr/>
        <a:lstStyle/>
        <a:p>
          <a:endParaRPr lang="es-AR"/>
        </a:p>
      </dgm:t>
    </dgm:pt>
    <dgm:pt modelId="{58246ACB-5F51-4E7E-A6FA-008667227808}" type="sibTrans" cxnId="{671445D0-53ED-4209-A82A-AFAF8F554A0E}">
      <dgm:prSet/>
      <dgm:spPr/>
      <dgm:t>
        <a:bodyPr/>
        <a:lstStyle/>
        <a:p>
          <a:endParaRPr lang="es-AR"/>
        </a:p>
      </dgm:t>
    </dgm:pt>
    <dgm:pt modelId="{0EC3F443-03F4-496E-A187-35C8D2600E85}">
      <dgm:prSet phldrT="[Texto]"/>
      <dgm:spPr/>
      <dgm:t>
        <a:bodyPr/>
        <a:lstStyle/>
        <a:p>
          <a:r>
            <a:rPr lang="es-AR" dirty="0"/>
            <a:t>Evitar intolerancias digestivas</a:t>
          </a:r>
        </a:p>
      </dgm:t>
    </dgm:pt>
    <dgm:pt modelId="{77807108-9411-4EF6-9418-AD5C8D53DEDB}" type="parTrans" cxnId="{34EA3819-4421-48BF-92DB-9D8E537B0390}">
      <dgm:prSet/>
      <dgm:spPr/>
      <dgm:t>
        <a:bodyPr/>
        <a:lstStyle/>
        <a:p>
          <a:endParaRPr lang="es-AR"/>
        </a:p>
      </dgm:t>
    </dgm:pt>
    <dgm:pt modelId="{11BE2516-6F3A-42D8-A551-E3CC982BF86B}" type="sibTrans" cxnId="{34EA3819-4421-48BF-92DB-9D8E537B0390}">
      <dgm:prSet/>
      <dgm:spPr/>
      <dgm:t>
        <a:bodyPr/>
        <a:lstStyle/>
        <a:p>
          <a:endParaRPr lang="es-AR"/>
        </a:p>
      </dgm:t>
    </dgm:pt>
    <dgm:pt modelId="{52FCDFD0-3260-40DA-9C0F-E2211EE5A757}" type="pres">
      <dgm:prSet presAssocID="{9B123204-E205-4B02-8D0E-82C071CF5C0E}" presName="diagram" presStyleCnt="0">
        <dgm:presLayoutVars>
          <dgm:dir/>
          <dgm:resizeHandles val="exact"/>
        </dgm:presLayoutVars>
      </dgm:prSet>
      <dgm:spPr/>
    </dgm:pt>
    <dgm:pt modelId="{64B15D98-B472-424F-9F6D-9DF7F3BB13A3}" type="pres">
      <dgm:prSet presAssocID="{96CD11D0-6EAA-47FB-AC30-64D566847885}" presName="node" presStyleLbl="node1" presStyleIdx="0" presStyleCnt="4">
        <dgm:presLayoutVars>
          <dgm:bulletEnabled val="1"/>
        </dgm:presLayoutVars>
      </dgm:prSet>
      <dgm:spPr/>
    </dgm:pt>
    <dgm:pt modelId="{73E29E61-891E-42AF-86D9-A3B60CAE60A6}" type="pres">
      <dgm:prSet presAssocID="{6621E16A-9D8E-4FD2-A583-C4F1E1F999A9}" presName="sibTrans" presStyleCnt="0"/>
      <dgm:spPr/>
    </dgm:pt>
    <dgm:pt modelId="{56370A37-2952-4874-BBE9-1E342235EA65}" type="pres">
      <dgm:prSet presAssocID="{E5BC3DF8-81E3-4F77-A6BB-43BCA31987B5}" presName="node" presStyleLbl="node1" presStyleIdx="1" presStyleCnt="4">
        <dgm:presLayoutVars>
          <dgm:bulletEnabled val="1"/>
        </dgm:presLayoutVars>
      </dgm:prSet>
      <dgm:spPr/>
    </dgm:pt>
    <dgm:pt modelId="{BEF0327C-B431-4E45-9D15-E74635083B50}" type="pres">
      <dgm:prSet presAssocID="{7412FABF-CD63-4C71-87E9-2A5FA8151339}" presName="sibTrans" presStyleCnt="0"/>
      <dgm:spPr/>
    </dgm:pt>
    <dgm:pt modelId="{CBD06CE9-DB7F-4D06-8376-70F78F4B451C}" type="pres">
      <dgm:prSet presAssocID="{920CA929-9592-44A9-8AA2-2F0E2073FC89}" presName="node" presStyleLbl="node1" presStyleIdx="2" presStyleCnt="4">
        <dgm:presLayoutVars>
          <dgm:bulletEnabled val="1"/>
        </dgm:presLayoutVars>
      </dgm:prSet>
      <dgm:spPr/>
    </dgm:pt>
    <dgm:pt modelId="{00E557FA-19BF-4745-8DC4-3189041A5049}" type="pres">
      <dgm:prSet presAssocID="{58246ACB-5F51-4E7E-A6FA-008667227808}" presName="sibTrans" presStyleCnt="0"/>
      <dgm:spPr/>
    </dgm:pt>
    <dgm:pt modelId="{382EF32B-A219-48C2-81E4-2A091AC536A4}" type="pres">
      <dgm:prSet presAssocID="{0EC3F443-03F4-496E-A187-35C8D2600E85}" presName="node" presStyleLbl="node1" presStyleIdx="3" presStyleCnt="4">
        <dgm:presLayoutVars>
          <dgm:bulletEnabled val="1"/>
        </dgm:presLayoutVars>
      </dgm:prSet>
      <dgm:spPr/>
    </dgm:pt>
  </dgm:ptLst>
  <dgm:cxnLst>
    <dgm:cxn modelId="{EBEE8802-2B5A-4D4F-B447-92470AA9A0CB}" srcId="{9B123204-E205-4B02-8D0E-82C071CF5C0E}" destId="{E5BC3DF8-81E3-4F77-A6BB-43BCA31987B5}" srcOrd="1" destOrd="0" parTransId="{F239E9BB-BA1C-42D2-9E1A-474F66931443}" sibTransId="{7412FABF-CD63-4C71-87E9-2A5FA8151339}"/>
    <dgm:cxn modelId="{34EA3819-4421-48BF-92DB-9D8E537B0390}" srcId="{9B123204-E205-4B02-8D0E-82C071CF5C0E}" destId="{0EC3F443-03F4-496E-A187-35C8D2600E85}" srcOrd="3" destOrd="0" parTransId="{77807108-9411-4EF6-9418-AD5C8D53DEDB}" sibTransId="{11BE2516-6F3A-42D8-A551-E3CC982BF86B}"/>
    <dgm:cxn modelId="{59648E66-BCE5-4487-BAF4-AD962EF01970}" type="presOf" srcId="{96CD11D0-6EAA-47FB-AC30-64D566847885}" destId="{64B15D98-B472-424F-9F6D-9DF7F3BB13A3}" srcOrd="0" destOrd="0" presId="urn:microsoft.com/office/officeart/2005/8/layout/default"/>
    <dgm:cxn modelId="{B60BCA6E-F7AC-4119-B93F-7461C9481214}" type="presOf" srcId="{E5BC3DF8-81E3-4F77-A6BB-43BCA31987B5}" destId="{56370A37-2952-4874-BBE9-1E342235EA65}" srcOrd="0" destOrd="0" presId="urn:microsoft.com/office/officeart/2005/8/layout/default"/>
    <dgm:cxn modelId="{0CB93093-B5A0-4F54-A3F4-D090F324E6EB}" type="presOf" srcId="{9B123204-E205-4B02-8D0E-82C071CF5C0E}" destId="{52FCDFD0-3260-40DA-9C0F-E2211EE5A757}" srcOrd="0" destOrd="0" presId="urn:microsoft.com/office/officeart/2005/8/layout/default"/>
    <dgm:cxn modelId="{F036BEAE-E542-448D-A4C1-33E36B5EFFEA}" srcId="{9B123204-E205-4B02-8D0E-82C071CF5C0E}" destId="{96CD11D0-6EAA-47FB-AC30-64D566847885}" srcOrd="0" destOrd="0" parTransId="{52D160E0-D3E7-44C4-A932-057DCBC80A8A}" sibTransId="{6621E16A-9D8E-4FD2-A583-C4F1E1F999A9}"/>
    <dgm:cxn modelId="{9126DFB5-9F0E-4267-BF7F-8A2BB86D5AA3}" type="presOf" srcId="{0EC3F443-03F4-496E-A187-35C8D2600E85}" destId="{382EF32B-A219-48C2-81E4-2A091AC536A4}" srcOrd="0" destOrd="0" presId="urn:microsoft.com/office/officeart/2005/8/layout/default"/>
    <dgm:cxn modelId="{671445D0-53ED-4209-A82A-AFAF8F554A0E}" srcId="{9B123204-E205-4B02-8D0E-82C071CF5C0E}" destId="{920CA929-9592-44A9-8AA2-2F0E2073FC89}" srcOrd="2" destOrd="0" parTransId="{2B497354-F5B8-4D8E-844F-99AE8EC2DDFA}" sibTransId="{58246ACB-5F51-4E7E-A6FA-008667227808}"/>
    <dgm:cxn modelId="{EABC1AE1-6D5C-482B-BC8B-99AA0A4A927A}" type="presOf" srcId="{920CA929-9592-44A9-8AA2-2F0E2073FC89}" destId="{CBD06CE9-DB7F-4D06-8376-70F78F4B451C}" srcOrd="0" destOrd="0" presId="urn:microsoft.com/office/officeart/2005/8/layout/default"/>
    <dgm:cxn modelId="{8805B7D9-EC6D-4EEF-B6C8-143D658EAAFA}" type="presParOf" srcId="{52FCDFD0-3260-40DA-9C0F-E2211EE5A757}" destId="{64B15D98-B472-424F-9F6D-9DF7F3BB13A3}" srcOrd="0" destOrd="0" presId="urn:microsoft.com/office/officeart/2005/8/layout/default"/>
    <dgm:cxn modelId="{539B75CF-36CF-4BDC-A96A-A0B938464F42}" type="presParOf" srcId="{52FCDFD0-3260-40DA-9C0F-E2211EE5A757}" destId="{73E29E61-891E-42AF-86D9-A3B60CAE60A6}" srcOrd="1" destOrd="0" presId="urn:microsoft.com/office/officeart/2005/8/layout/default"/>
    <dgm:cxn modelId="{A40EDE7A-A6B5-402E-840C-1F4124D749EC}" type="presParOf" srcId="{52FCDFD0-3260-40DA-9C0F-E2211EE5A757}" destId="{56370A37-2952-4874-BBE9-1E342235EA65}" srcOrd="2" destOrd="0" presId="urn:microsoft.com/office/officeart/2005/8/layout/default"/>
    <dgm:cxn modelId="{C3847F73-2F12-44F9-8293-5CCEB781B503}" type="presParOf" srcId="{52FCDFD0-3260-40DA-9C0F-E2211EE5A757}" destId="{BEF0327C-B431-4E45-9D15-E74635083B50}" srcOrd="3" destOrd="0" presId="urn:microsoft.com/office/officeart/2005/8/layout/default"/>
    <dgm:cxn modelId="{0033EA6D-410A-4E6A-9A67-63192DE52A93}" type="presParOf" srcId="{52FCDFD0-3260-40DA-9C0F-E2211EE5A757}" destId="{CBD06CE9-DB7F-4D06-8376-70F78F4B451C}" srcOrd="4" destOrd="0" presId="urn:microsoft.com/office/officeart/2005/8/layout/default"/>
    <dgm:cxn modelId="{1FD2C76F-5926-4457-8111-9DA9562000C3}" type="presParOf" srcId="{52FCDFD0-3260-40DA-9C0F-E2211EE5A757}" destId="{00E557FA-19BF-4745-8DC4-3189041A5049}" srcOrd="5" destOrd="0" presId="urn:microsoft.com/office/officeart/2005/8/layout/default"/>
    <dgm:cxn modelId="{308045F0-B045-4C58-BA66-95FBAF2E2EB4}" type="presParOf" srcId="{52FCDFD0-3260-40DA-9C0F-E2211EE5A757}" destId="{382EF32B-A219-48C2-81E4-2A091AC536A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B05F2F-762A-4295-AF79-8528F75E9A86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A18ED03-91E1-4A7C-9D88-1EF2DF217D49}">
      <dgm:prSet phldrT="[Texto]"/>
      <dgm:spPr/>
      <dgm:t>
        <a:bodyPr/>
        <a:lstStyle/>
        <a:p>
          <a:r>
            <a:rPr lang="es-AR" dirty="0"/>
            <a:t>CARBOS</a:t>
          </a:r>
        </a:p>
      </dgm:t>
    </dgm:pt>
    <dgm:pt modelId="{E3D271F8-8E48-4E78-9B22-B02C8A5965DF}" type="parTrans" cxnId="{6FB8D350-BC67-4F3E-AC47-2B64FAA6FB09}">
      <dgm:prSet/>
      <dgm:spPr/>
      <dgm:t>
        <a:bodyPr/>
        <a:lstStyle/>
        <a:p>
          <a:endParaRPr lang="es-AR"/>
        </a:p>
      </dgm:t>
    </dgm:pt>
    <dgm:pt modelId="{54F9A26E-06FA-4B1C-9F2A-35F199F63FDC}" type="sibTrans" cxnId="{6FB8D350-BC67-4F3E-AC47-2B64FAA6FB09}">
      <dgm:prSet/>
      <dgm:spPr/>
      <dgm:t>
        <a:bodyPr/>
        <a:lstStyle/>
        <a:p>
          <a:endParaRPr lang="es-AR"/>
        </a:p>
      </dgm:t>
    </dgm:pt>
    <dgm:pt modelId="{EB20FF3C-8B04-411C-80A6-565393B6F18B}">
      <dgm:prSet phldrT="[Texto]"/>
      <dgm:spPr/>
      <dgm:t>
        <a:bodyPr/>
        <a:lstStyle/>
        <a:p>
          <a:r>
            <a:rPr lang="es-AR" dirty="0"/>
            <a:t>PROTEINAS</a:t>
          </a:r>
        </a:p>
        <a:p>
          <a:r>
            <a:rPr lang="es-AR" dirty="0"/>
            <a:t>GRASAS</a:t>
          </a:r>
        </a:p>
        <a:p>
          <a:r>
            <a:rPr lang="es-AR" dirty="0"/>
            <a:t>FIBRA</a:t>
          </a:r>
        </a:p>
      </dgm:t>
    </dgm:pt>
    <dgm:pt modelId="{0ED55B05-CA39-4007-8574-099B5926F4E9}" type="parTrans" cxnId="{D1015D07-D5C1-4FAD-8AA8-63F569CBCB52}">
      <dgm:prSet/>
      <dgm:spPr/>
      <dgm:t>
        <a:bodyPr/>
        <a:lstStyle/>
        <a:p>
          <a:endParaRPr lang="es-AR"/>
        </a:p>
      </dgm:t>
    </dgm:pt>
    <dgm:pt modelId="{5B95DEAA-A98E-460E-AF23-3D0725C081A7}" type="sibTrans" cxnId="{D1015D07-D5C1-4FAD-8AA8-63F569CBCB52}">
      <dgm:prSet/>
      <dgm:spPr/>
      <dgm:t>
        <a:bodyPr/>
        <a:lstStyle/>
        <a:p>
          <a:endParaRPr lang="es-AR"/>
        </a:p>
      </dgm:t>
    </dgm:pt>
    <dgm:pt modelId="{DEB3B183-DAC8-4251-B3A1-41555CF92F3A}" type="pres">
      <dgm:prSet presAssocID="{79B05F2F-762A-4295-AF79-8528F75E9A86}" presName="compositeShape" presStyleCnt="0">
        <dgm:presLayoutVars>
          <dgm:chMax val="2"/>
          <dgm:dir/>
          <dgm:resizeHandles val="exact"/>
        </dgm:presLayoutVars>
      </dgm:prSet>
      <dgm:spPr/>
    </dgm:pt>
    <dgm:pt modelId="{F97300D0-F573-4982-AE0B-7EA148D33076}" type="pres">
      <dgm:prSet presAssocID="{8A18ED03-91E1-4A7C-9D88-1EF2DF217D49}" presName="upArrow" presStyleLbl="node1" presStyleIdx="0" presStyleCnt="2"/>
      <dgm:spPr/>
    </dgm:pt>
    <dgm:pt modelId="{26DA4ADE-D470-4843-A874-049DAD366F26}" type="pres">
      <dgm:prSet presAssocID="{8A18ED03-91E1-4A7C-9D88-1EF2DF217D49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CA9C72B9-7219-490C-BA24-D310626846EB}" type="pres">
      <dgm:prSet presAssocID="{EB20FF3C-8B04-411C-80A6-565393B6F18B}" presName="downArrow" presStyleLbl="node1" presStyleIdx="1" presStyleCnt="2"/>
      <dgm:spPr/>
    </dgm:pt>
    <dgm:pt modelId="{99364526-1233-4B72-A327-15AF3B4D8593}" type="pres">
      <dgm:prSet presAssocID="{EB20FF3C-8B04-411C-80A6-565393B6F18B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D1015D07-D5C1-4FAD-8AA8-63F569CBCB52}" srcId="{79B05F2F-762A-4295-AF79-8528F75E9A86}" destId="{EB20FF3C-8B04-411C-80A6-565393B6F18B}" srcOrd="1" destOrd="0" parTransId="{0ED55B05-CA39-4007-8574-099B5926F4E9}" sibTransId="{5B95DEAA-A98E-460E-AF23-3D0725C081A7}"/>
    <dgm:cxn modelId="{6D85BC3B-9956-47F8-8965-7DF579EC24D0}" type="presOf" srcId="{8A18ED03-91E1-4A7C-9D88-1EF2DF217D49}" destId="{26DA4ADE-D470-4843-A874-049DAD366F26}" srcOrd="0" destOrd="0" presId="urn:microsoft.com/office/officeart/2005/8/layout/arrow4"/>
    <dgm:cxn modelId="{6FB8D350-BC67-4F3E-AC47-2B64FAA6FB09}" srcId="{79B05F2F-762A-4295-AF79-8528F75E9A86}" destId="{8A18ED03-91E1-4A7C-9D88-1EF2DF217D49}" srcOrd="0" destOrd="0" parTransId="{E3D271F8-8E48-4E78-9B22-B02C8A5965DF}" sibTransId="{54F9A26E-06FA-4B1C-9F2A-35F199F63FDC}"/>
    <dgm:cxn modelId="{7109C18F-FE60-4C49-B87E-D49EBDC1F1D1}" type="presOf" srcId="{79B05F2F-762A-4295-AF79-8528F75E9A86}" destId="{DEB3B183-DAC8-4251-B3A1-41555CF92F3A}" srcOrd="0" destOrd="0" presId="urn:microsoft.com/office/officeart/2005/8/layout/arrow4"/>
    <dgm:cxn modelId="{CEAC80EF-3831-43A2-AE76-999F902F2F1F}" type="presOf" srcId="{EB20FF3C-8B04-411C-80A6-565393B6F18B}" destId="{99364526-1233-4B72-A327-15AF3B4D8593}" srcOrd="0" destOrd="0" presId="urn:microsoft.com/office/officeart/2005/8/layout/arrow4"/>
    <dgm:cxn modelId="{68AEB61F-5D14-4615-9785-29B8D0914FA5}" type="presParOf" srcId="{DEB3B183-DAC8-4251-B3A1-41555CF92F3A}" destId="{F97300D0-F573-4982-AE0B-7EA148D33076}" srcOrd="0" destOrd="0" presId="urn:microsoft.com/office/officeart/2005/8/layout/arrow4"/>
    <dgm:cxn modelId="{38FAF26A-8CA9-44D6-8E87-355B2C85FBD1}" type="presParOf" srcId="{DEB3B183-DAC8-4251-B3A1-41555CF92F3A}" destId="{26DA4ADE-D470-4843-A874-049DAD366F26}" srcOrd="1" destOrd="0" presId="urn:microsoft.com/office/officeart/2005/8/layout/arrow4"/>
    <dgm:cxn modelId="{FFB6AD37-8BCF-48E1-81AA-7AA1CC19D05E}" type="presParOf" srcId="{DEB3B183-DAC8-4251-B3A1-41555CF92F3A}" destId="{CA9C72B9-7219-490C-BA24-D310626846EB}" srcOrd="2" destOrd="0" presId="urn:microsoft.com/office/officeart/2005/8/layout/arrow4"/>
    <dgm:cxn modelId="{8A6D1991-7C5B-4907-A337-56CDF525AD6A}" type="presParOf" srcId="{DEB3B183-DAC8-4251-B3A1-41555CF92F3A}" destId="{99364526-1233-4B72-A327-15AF3B4D8593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126193-E674-43E4-A5FA-E6991BDF8A0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77C9313-6A57-45E6-B135-E10ED8DC2384}">
      <dgm:prSet phldrT="[Texto]"/>
      <dgm:spPr/>
      <dgm:t>
        <a:bodyPr/>
        <a:lstStyle/>
        <a:p>
          <a:r>
            <a:rPr lang="es-AR" dirty="0"/>
            <a:t>Glucosa circulante</a:t>
          </a:r>
        </a:p>
      </dgm:t>
    </dgm:pt>
    <dgm:pt modelId="{6F8F3AF8-291C-41D8-BEFC-50B0B9D95B67}" type="parTrans" cxnId="{44EE4865-8F21-4522-A06F-BC260B7C87F1}">
      <dgm:prSet/>
      <dgm:spPr/>
      <dgm:t>
        <a:bodyPr/>
        <a:lstStyle/>
        <a:p>
          <a:endParaRPr lang="es-AR"/>
        </a:p>
      </dgm:t>
    </dgm:pt>
    <dgm:pt modelId="{1234140C-4E77-4211-A920-05C1747CBE76}" type="sibTrans" cxnId="{44EE4865-8F21-4522-A06F-BC260B7C87F1}">
      <dgm:prSet/>
      <dgm:spPr/>
      <dgm:t>
        <a:bodyPr/>
        <a:lstStyle/>
        <a:p>
          <a:endParaRPr lang="es-AR"/>
        </a:p>
      </dgm:t>
    </dgm:pt>
    <dgm:pt modelId="{3FC43CF1-8112-459B-B68B-3A8E609798B2}">
      <dgm:prSet phldrT="[Texto]"/>
      <dgm:spPr/>
      <dgm:t>
        <a:bodyPr/>
        <a:lstStyle/>
        <a:p>
          <a:r>
            <a:rPr lang="es-AR" dirty="0"/>
            <a:t>&lt; uso de glucógeno de reserva</a:t>
          </a:r>
        </a:p>
      </dgm:t>
    </dgm:pt>
    <dgm:pt modelId="{B90DC604-4904-4E84-A936-6E81890739B6}" type="parTrans" cxnId="{DCEA7175-99DE-488E-974F-ACFF8163E261}">
      <dgm:prSet/>
      <dgm:spPr/>
      <dgm:t>
        <a:bodyPr/>
        <a:lstStyle/>
        <a:p>
          <a:endParaRPr lang="es-AR"/>
        </a:p>
      </dgm:t>
    </dgm:pt>
    <dgm:pt modelId="{B87C8E06-C968-46F5-A91A-7E76AFAE659F}" type="sibTrans" cxnId="{DCEA7175-99DE-488E-974F-ACFF8163E261}">
      <dgm:prSet/>
      <dgm:spPr/>
      <dgm:t>
        <a:bodyPr/>
        <a:lstStyle/>
        <a:p>
          <a:endParaRPr lang="es-AR"/>
        </a:p>
      </dgm:t>
    </dgm:pt>
    <dgm:pt modelId="{7DBCE369-A6DF-477B-9CC6-7823A97CB779}">
      <dgm:prSet phldrT="[Texto]"/>
      <dgm:spPr/>
      <dgm:t>
        <a:bodyPr/>
        <a:lstStyle/>
        <a:p>
          <a:r>
            <a:rPr lang="es-AR" dirty="0"/>
            <a:t>&lt; uso de AA</a:t>
          </a:r>
        </a:p>
      </dgm:t>
    </dgm:pt>
    <dgm:pt modelId="{7A80E3BB-8D48-4112-8257-AEF64713C301}" type="parTrans" cxnId="{10F991CD-58E6-4C2C-BE91-6C3EE3689724}">
      <dgm:prSet/>
      <dgm:spPr/>
      <dgm:t>
        <a:bodyPr/>
        <a:lstStyle/>
        <a:p>
          <a:endParaRPr lang="es-AR"/>
        </a:p>
      </dgm:t>
    </dgm:pt>
    <dgm:pt modelId="{A9C80BBF-2C30-44FB-9EBB-056F495DEA34}" type="sibTrans" cxnId="{10F991CD-58E6-4C2C-BE91-6C3EE3689724}">
      <dgm:prSet/>
      <dgm:spPr/>
      <dgm:t>
        <a:bodyPr/>
        <a:lstStyle/>
        <a:p>
          <a:endParaRPr lang="es-AR"/>
        </a:p>
      </dgm:t>
    </dgm:pt>
    <dgm:pt modelId="{4A2AE337-EABF-49E8-BB61-700B30D5E665}">
      <dgm:prSet phldrT="[Texto]"/>
      <dgm:spPr/>
      <dgm:t>
        <a:bodyPr/>
        <a:lstStyle/>
        <a:p>
          <a:r>
            <a:rPr lang="es-AR" dirty="0"/>
            <a:t>Inhibe cortisol (catabólica)</a:t>
          </a:r>
        </a:p>
      </dgm:t>
    </dgm:pt>
    <dgm:pt modelId="{EE561670-620C-4D6D-B635-41B6DCDD6654}" type="parTrans" cxnId="{DE78B991-3474-4DEB-A536-E93F8B5511C8}">
      <dgm:prSet/>
      <dgm:spPr/>
      <dgm:t>
        <a:bodyPr/>
        <a:lstStyle/>
        <a:p>
          <a:endParaRPr lang="es-AR"/>
        </a:p>
      </dgm:t>
    </dgm:pt>
    <dgm:pt modelId="{6FDA9CC5-5DD6-4904-9529-4DC9FD9A19CA}" type="sibTrans" cxnId="{DE78B991-3474-4DEB-A536-E93F8B5511C8}">
      <dgm:prSet/>
      <dgm:spPr/>
      <dgm:t>
        <a:bodyPr/>
        <a:lstStyle/>
        <a:p>
          <a:endParaRPr lang="es-AR"/>
        </a:p>
      </dgm:t>
    </dgm:pt>
    <dgm:pt modelId="{F3319159-F211-4BF0-BE9F-D98EE9E186C4}" type="pres">
      <dgm:prSet presAssocID="{0C126193-E674-43E4-A5FA-E6991BDF8A0F}" presName="diagram" presStyleCnt="0">
        <dgm:presLayoutVars>
          <dgm:dir/>
          <dgm:resizeHandles val="exact"/>
        </dgm:presLayoutVars>
      </dgm:prSet>
      <dgm:spPr/>
    </dgm:pt>
    <dgm:pt modelId="{BF7F8F97-FEB6-4B5C-8A2B-21A789B4C3B4}" type="pres">
      <dgm:prSet presAssocID="{377C9313-6A57-45E6-B135-E10ED8DC2384}" presName="node" presStyleLbl="node1" presStyleIdx="0" presStyleCnt="4">
        <dgm:presLayoutVars>
          <dgm:bulletEnabled val="1"/>
        </dgm:presLayoutVars>
      </dgm:prSet>
      <dgm:spPr/>
    </dgm:pt>
    <dgm:pt modelId="{08E1978B-89CD-4018-9150-D971DEDF0A3F}" type="pres">
      <dgm:prSet presAssocID="{1234140C-4E77-4211-A920-05C1747CBE76}" presName="sibTrans" presStyleCnt="0"/>
      <dgm:spPr/>
    </dgm:pt>
    <dgm:pt modelId="{65CEB1E6-284E-481E-A41E-EE2A5AA0A0BD}" type="pres">
      <dgm:prSet presAssocID="{3FC43CF1-8112-459B-B68B-3A8E609798B2}" presName="node" presStyleLbl="node1" presStyleIdx="1" presStyleCnt="4">
        <dgm:presLayoutVars>
          <dgm:bulletEnabled val="1"/>
        </dgm:presLayoutVars>
      </dgm:prSet>
      <dgm:spPr/>
    </dgm:pt>
    <dgm:pt modelId="{1BC58CA8-BA60-4554-A831-DBB17331CC49}" type="pres">
      <dgm:prSet presAssocID="{B87C8E06-C968-46F5-A91A-7E76AFAE659F}" presName="sibTrans" presStyleCnt="0"/>
      <dgm:spPr/>
    </dgm:pt>
    <dgm:pt modelId="{3CC62E56-496E-473B-B6F7-28C6987E2ADD}" type="pres">
      <dgm:prSet presAssocID="{7DBCE369-A6DF-477B-9CC6-7823A97CB779}" presName="node" presStyleLbl="node1" presStyleIdx="2" presStyleCnt="4">
        <dgm:presLayoutVars>
          <dgm:bulletEnabled val="1"/>
        </dgm:presLayoutVars>
      </dgm:prSet>
      <dgm:spPr/>
    </dgm:pt>
    <dgm:pt modelId="{13D9CAD5-0206-4595-A400-B03E67719A36}" type="pres">
      <dgm:prSet presAssocID="{A9C80BBF-2C30-44FB-9EBB-056F495DEA34}" presName="sibTrans" presStyleCnt="0"/>
      <dgm:spPr/>
    </dgm:pt>
    <dgm:pt modelId="{94C6BA34-A90E-44FE-BF49-3032A9CC372E}" type="pres">
      <dgm:prSet presAssocID="{4A2AE337-EABF-49E8-BB61-700B30D5E665}" presName="node" presStyleLbl="node1" presStyleIdx="3" presStyleCnt="4">
        <dgm:presLayoutVars>
          <dgm:bulletEnabled val="1"/>
        </dgm:presLayoutVars>
      </dgm:prSet>
      <dgm:spPr/>
    </dgm:pt>
  </dgm:ptLst>
  <dgm:cxnLst>
    <dgm:cxn modelId="{FC5B2206-B51F-4F4A-B1EA-C6D40146C873}" type="presOf" srcId="{0C126193-E674-43E4-A5FA-E6991BDF8A0F}" destId="{F3319159-F211-4BF0-BE9F-D98EE9E186C4}" srcOrd="0" destOrd="0" presId="urn:microsoft.com/office/officeart/2005/8/layout/default"/>
    <dgm:cxn modelId="{36138918-B6B8-45DA-98E7-6A5D560FE421}" type="presOf" srcId="{4A2AE337-EABF-49E8-BB61-700B30D5E665}" destId="{94C6BA34-A90E-44FE-BF49-3032A9CC372E}" srcOrd="0" destOrd="0" presId="urn:microsoft.com/office/officeart/2005/8/layout/default"/>
    <dgm:cxn modelId="{E0BC715F-F54F-4B3E-AEC8-92A7636415FA}" type="presOf" srcId="{3FC43CF1-8112-459B-B68B-3A8E609798B2}" destId="{65CEB1E6-284E-481E-A41E-EE2A5AA0A0BD}" srcOrd="0" destOrd="0" presId="urn:microsoft.com/office/officeart/2005/8/layout/default"/>
    <dgm:cxn modelId="{44EE4865-8F21-4522-A06F-BC260B7C87F1}" srcId="{0C126193-E674-43E4-A5FA-E6991BDF8A0F}" destId="{377C9313-6A57-45E6-B135-E10ED8DC2384}" srcOrd="0" destOrd="0" parTransId="{6F8F3AF8-291C-41D8-BEFC-50B0B9D95B67}" sibTransId="{1234140C-4E77-4211-A920-05C1747CBE76}"/>
    <dgm:cxn modelId="{DCEA7175-99DE-488E-974F-ACFF8163E261}" srcId="{0C126193-E674-43E4-A5FA-E6991BDF8A0F}" destId="{3FC43CF1-8112-459B-B68B-3A8E609798B2}" srcOrd="1" destOrd="0" parTransId="{B90DC604-4904-4E84-A936-6E81890739B6}" sibTransId="{B87C8E06-C968-46F5-A91A-7E76AFAE659F}"/>
    <dgm:cxn modelId="{DE78B991-3474-4DEB-A536-E93F8B5511C8}" srcId="{0C126193-E674-43E4-A5FA-E6991BDF8A0F}" destId="{4A2AE337-EABF-49E8-BB61-700B30D5E665}" srcOrd="3" destOrd="0" parTransId="{EE561670-620C-4D6D-B635-41B6DCDD6654}" sibTransId="{6FDA9CC5-5DD6-4904-9529-4DC9FD9A19CA}"/>
    <dgm:cxn modelId="{DEDC34C6-A654-4BC5-B5C4-CE406386DB92}" type="presOf" srcId="{7DBCE369-A6DF-477B-9CC6-7823A97CB779}" destId="{3CC62E56-496E-473B-B6F7-28C6987E2ADD}" srcOrd="0" destOrd="0" presId="urn:microsoft.com/office/officeart/2005/8/layout/default"/>
    <dgm:cxn modelId="{10F991CD-58E6-4C2C-BE91-6C3EE3689724}" srcId="{0C126193-E674-43E4-A5FA-E6991BDF8A0F}" destId="{7DBCE369-A6DF-477B-9CC6-7823A97CB779}" srcOrd="2" destOrd="0" parTransId="{7A80E3BB-8D48-4112-8257-AEF64713C301}" sibTransId="{A9C80BBF-2C30-44FB-9EBB-056F495DEA34}"/>
    <dgm:cxn modelId="{3D3138F1-2DFE-46A9-9AFA-6B6BACCDA248}" type="presOf" srcId="{377C9313-6A57-45E6-B135-E10ED8DC2384}" destId="{BF7F8F97-FEB6-4B5C-8A2B-21A789B4C3B4}" srcOrd="0" destOrd="0" presId="urn:microsoft.com/office/officeart/2005/8/layout/default"/>
    <dgm:cxn modelId="{3C4AF4BC-E9D0-4F17-9C06-27D1BB88EAF2}" type="presParOf" srcId="{F3319159-F211-4BF0-BE9F-D98EE9E186C4}" destId="{BF7F8F97-FEB6-4B5C-8A2B-21A789B4C3B4}" srcOrd="0" destOrd="0" presId="urn:microsoft.com/office/officeart/2005/8/layout/default"/>
    <dgm:cxn modelId="{3EC91FE9-4092-4BD9-AF82-F53E9EE7EE43}" type="presParOf" srcId="{F3319159-F211-4BF0-BE9F-D98EE9E186C4}" destId="{08E1978B-89CD-4018-9150-D971DEDF0A3F}" srcOrd="1" destOrd="0" presId="urn:microsoft.com/office/officeart/2005/8/layout/default"/>
    <dgm:cxn modelId="{9C5F955F-FF49-4104-A86C-5125787CE565}" type="presParOf" srcId="{F3319159-F211-4BF0-BE9F-D98EE9E186C4}" destId="{65CEB1E6-284E-481E-A41E-EE2A5AA0A0BD}" srcOrd="2" destOrd="0" presId="urn:microsoft.com/office/officeart/2005/8/layout/default"/>
    <dgm:cxn modelId="{72C2364C-3C96-4121-943C-BAE62A3C07FD}" type="presParOf" srcId="{F3319159-F211-4BF0-BE9F-D98EE9E186C4}" destId="{1BC58CA8-BA60-4554-A831-DBB17331CC49}" srcOrd="3" destOrd="0" presId="urn:microsoft.com/office/officeart/2005/8/layout/default"/>
    <dgm:cxn modelId="{5A846215-F793-4AFA-B434-892212BFF097}" type="presParOf" srcId="{F3319159-F211-4BF0-BE9F-D98EE9E186C4}" destId="{3CC62E56-496E-473B-B6F7-28C6987E2ADD}" srcOrd="4" destOrd="0" presId="urn:microsoft.com/office/officeart/2005/8/layout/default"/>
    <dgm:cxn modelId="{7CA75091-3A0E-40F6-81B2-13F87BEC4358}" type="presParOf" srcId="{F3319159-F211-4BF0-BE9F-D98EE9E186C4}" destId="{13D9CAD5-0206-4595-A400-B03E67719A36}" srcOrd="5" destOrd="0" presId="urn:microsoft.com/office/officeart/2005/8/layout/default"/>
    <dgm:cxn modelId="{CC9F508F-1679-4141-81B9-B1FFBF817746}" type="presParOf" srcId="{F3319159-F211-4BF0-BE9F-D98EE9E186C4}" destId="{94C6BA34-A90E-44FE-BF49-3032A9CC372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9B055C-6D51-4E98-BCF3-FC7428F14A9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7BD105C4-5CE2-4A1B-B256-13CF2E971B30}">
      <dgm:prSet phldrT="[Texto]"/>
      <dgm:spPr/>
      <dgm:t>
        <a:bodyPr/>
        <a:lstStyle/>
        <a:p>
          <a:r>
            <a:rPr lang="es-AR" dirty="0"/>
            <a:t>RECUPERO GLUCOGENO MUSCULAR</a:t>
          </a:r>
        </a:p>
      </dgm:t>
    </dgm:pt>
    <dgm:pt modelId="{0801CA48-165F-484F-A49D-B10AFAA2A468}" type="parTrans" cxnId="{DE538D56-6B79-46FB-A35E-79C88A6675EF}">
      <dgm:prSet/>
      <dgm:spPr/>
      <dgm:t>
        <a:bodyPr/>
        <a:lstStyle/>
        <a:p>
          <a:endParaRPr lang="es-AR"/>
        </a:p>
      </dgm:t>
    </dgm:pt>
    <dgm:pt modelId="{2D311629-1C70-4710-BDA0-6F71B5B11091}" type="sibTrans" cxnId="{DE538D56-6B79-46FB-A35E-79C88A6675EF}">
      <dgm:prSet/>
      <dgm:spPr/>
      <dgm:t>
        <a:bodyPr/>
        <a:lstStyle/>
        <a:p>
          <a:endParaRPr lang="es-AR"/>
        </a:p>
      </dgm:t>
    </dgm:pt>
    <dgm:pt modelId="{E03CAAD8-8FE0-4B48-9CE1-C80E612C1BA7}">
      <dgm:prSet phldrT="[Texto]"/>
      <dgm:spPr/>
      <dgm:t>
        <a:bodyPr/>
        <a:lstStyle/>
        <a:p>
          <a:r>
            <a:rPr lang="es-AR" dirty="0"/>
            <a:t>MEJORO BALANCE PROTEICO</a:t>
          </a:r>
        </a:p>
      </dgm:t>
    </dgm:pt>
    <dgm:pt modelId="{68CBF7EC-0A2B-410E-9CD8-CBF1E165E7F5}" type="parTrans" cxnId="{FB22B5C4-5948-43FF-8DCF-68B91A515DFF}">
      <dgm:prSet/>
      <dgm:spPr/>
      <dgm:t>
        <a:bodyPr/>
        <a:lstStyle/>
        <a:p>
          <a:endParaRPr lang="es-AR"/>
        </a:p>
      </dgm:t>
    </dgm:pt>
    <dgm:pt modelId="{DFF3CF9B-ED1F-4D55-9BB2-01E4436FE26F}" type="sibTrans" cxnId="{FB22B5C4-5948-43FF-8DCF-68B91A515DFF}">
      <dgm:prSet/>
      <dgm:spPr/>
      <dgm:t>
        <a:bodyPr/>
        <a:lstStyle/>
        <a:p>
          <a:endParaRPr lang="es-AR"/>
        </a:p>
      </dgm:t>
    </dgm:pt>
    <dgm:pt modelId="{EE500EFF-543C-4939-85FB-003B98B48D36}" type="pres">
      <dgm:prSet presAssocID="{389B055C-6D51-4E98-BCF3-FC7428F14A93}" presName="diagram" presStyleCnt="0">
        <dgm:presLayoutVars>
          <dgm:dir/>
          <dgm:resizeHandles val="exact"/>
        </dgm:presLayoutVars>
      </dgm:prSet>
      <dgm:spPr/>
    </dgm:pt>
    <dgm:pt modelId="{D5416D06-995A-453F-8432-580D81EEED84}" type="pres">
      <dgm:prSet presAssocID="{7BD105C4-5CE2-4A1B-B256-13CF2E971B30}" presName="node" presStyleLbl="node1" presStyleIdx="0" presStyleCnt="2">
        <dgm:presLayoutVars>
          <dgm:bulletEnabled val="1"/>
        </dgm:presLayoutVars>
      </dgm:prSet>
      <dgm:spPr/>
    </dgm:pt>
    <dgm:pt modelId="{4A1A3270-1CE5-4E78-8771-0A2AA8F97069}" type="pres">
      <dgm:prSet presAssocID="{2D311629-1C70-4710-BDA0-6F71B5B11091}" presName="sibTrans" presStyleCnt="0"/>
      <dgm:spPr/>
    </dgm:pt>
    <dgm:pt modelId="{726BCFF8-0725-4756-9B99-638D8081435B}" type="pres">
      <dgm:prSet presAssocID="{E03CAAD8-8FE0-4B48-9CE1-C80E612C1BA7}" presName="node" presStyleLbl="node1" presStyleIdx="1" presStyleCnt="2">
        <dgm:presLayoutVars>
          <dgm:bulletEnabled val="1"/>
        </dgm:presLayoutVars>
      </dgm:prSet>
      <dgm:spPr/>
    </dgm:pt>
  </dgm:ptLst>
  <dgm:cxnLst>
    <dgm:cxn modelId="{46F10C31-136A-4798-942A-02E68B4F19B3}" type="presOf" srcId="{E03CAAD8-8FE0-4B48-9CE1-C80E612C1BA7}" destId="{726BCFF8-0725-4756-9B99-638D8081435B}" srcOrd="0" destOrd="0" presId="urn:microsoft.com/office/officeart/2005/8/layout/default"/>
    <dgm:cxn modelId="{DE538D56-6B79-46FB-A35E-79C88A6675EF}" srcId="{389B055C-6D51-4E98-BCF3-FC7428F14A93}" destId="{7BD105C4-5CE2-4A1B-B256-13CF2E971B30}" srcOrd="0" destOrd="0" parTransId="{0801CA48-165F-484F-A49D-B10AFAA2A468}" sibTransId="{2D311629-1C70-4710-BDA0-6F71B5B11091}"/>
    <dgm:cxn modelId="{2BBED881-EFCC-4950-AA00-A65865089467}" type="presOf" srcId="{389B055C-6D51-4E98-BCF3-FC7428F14A93}" destId="{EE500EFF-543C-4939-85FB-003B98B48D36}" srcOrd="0" destOrd="0" presId="urn:microsoft.com/office/officeart/2005/8/layout/default"/>
    <dgm:cxn modelId="{F188028A-8206-4618-A54C-09D40867C11C}" type="presOf" srcId="{7BD105C4-5CE2-4A1B-B256-13CF2E971B30}" destId="{D5416D06-995A-453F-8432-580D81EEED84}" srcOrd="0" destOrd="0" presId="urn:microsoft.com/office/officeart/2005/8/layout/default"/>
    <dgm:cxn modelId="{FB22B5C4-5948-43FF-8DCF-68B91A515DFF}" srcId="{389B055C-6D51-4E98-BCF3-FC7428F14A93}" destId="{E03CAAD8-8FE0-4B48-9CE1-C80E612C1BA7}" srcOrd="1" destOrd="0" parTransId="{68CBF7EC-0A2B-410E-9CD8-CBF1E165E7F5}" sibTransId="{DFF3CF9B-ED1F-4D55-9BB2-01E4436FE26F}"/>
    <dgm:cxn modelId="{69593BB6-6C0F-4537-AB34-69678C45FA45}" type="presParOf" srcId="{EE500EFF-543C-4939-85FB-003B98B48D36}" destId="{D5416D06-995A-453F-8432-580D81EEED84}" srcOrd="0" destOrd="0" presId="urn:microsoft.com/office/officeart/2005/8/layout/default"/>
    <dgm:cxn modelId="{CAEBB95C-575A-44C0-9EBB-631C3433237C}" type="presParOf" srcId="{EE500EFF-543C-4939-85FB-003B98B48D36}" destId="{4A1A3270-1CE5-4E78-8771-0A2AA8F97069}" srcOrd="1" destOrd="0" presId="urn:microsoft.com/office/officeart/2005/8/layout/default"/>
    <dgm:cxn modelId="{8B3856E7-AB32-4A52-8622-717BC2E5666F}" type="presParOf" srcId="{EE500EFF-543C-4939-85FB-003B98B48D36}" destId="{726BCFF8-0725-4756-9B99-638D808143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73CFE39-1D78-4559-A1E9-1AE73CE6D77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49F757F-771A-45B6-A5CC-2F4DC65E791F}">
      <dgm:prSet phldrT="[Texto]" custT="1"/>
      <dgm:spPr/>
      <dgm:t>
        <a:bodyPr/>
        <a:lstStyle/>
        <a:p>
          <a:pPr algn="l"/>
          <a:r>
            <a:rPr lang="es-AR" sz="2000" b="1" dirty="0"/>
            <a:t>SEGÚN SU ORIGEN</a:t>
          </a:r>
        </a:p>
      </dgm:t>
    </dgm:pt>
    <dgm:pt modelId="{6102C6AE-3F83-4018-89BA-43D6A0B1FA4C}" type="parTrans" cxnId="{8650E371-3252-4D6E-BAF0-C650A5154E24}">
      <dgm:prSet/>
      <dgm:spPr/>
      <dgm:t>
        <a:bodyPr/>
        <a:lstStyle/>
        <a:p>
          <a:endParaRPr lang="es-AR"/>
        </a:p>
      </dgm:t>
    </dgm:pt>
    <dgm:pt modelId="{2F9A261A-E04C-4BD8-813E-47967C14745D}" type="sibTrans" cxnId="{8650E371-3252-4D6E-BAF0-C650A5154E24}">
      <dgm:prSet/>
      <dgm:spPr/>
      <dgm:t>
        <a:bodyPr/>
        <a:lstStyle/>
        <a:p>
          <a:endParaRPr lang="es-AR"/>
        </a:p>
      </dgm:t>
    </dgm:pt>
    <dgm:pt modelId="{1D0DE821-0158-4E07-94FF-8D2A216652EC}">
      <dgm:prSet phldrT="[Texto]" custT="1"/>
      <dgm:spPr/>
      <dgm:t>
        <a:bodyPr/>
        <a:lstStyle/>
        <a:p>
          <a:pPr algn="l"/>
          <a:r>
            <a:rPr lang="es-AR" sz="1800" dirty="0"/>
            <a:t>Animal</a:t>
          </a:r>
        </a:p>
      </dgm:t>
    </dgm:pt>
    <dgm:pt modelId="{C7FCE759-8657-42D2-A2D0-9118D7FD232F}" type="parTrans" cxnId="{AC635B1B-57EA-44EF-848C-4169DF7DB2E5}">
      <dgm:prSet/>
      <dgm:spPr/>
      <dgm:t>
        <a:bodyPr/>
        <a:lstStyle/>
        <a:p>
          <a:endParaRPr lang="es-AR"/>
        </a:p>
      </dgm:t>
    </dgm:pt>
    <dgm:pt modelId="{A69E6BCD-395B-43D1-AC53-20E425356859}" type="sibTrans" cxnId="{AC635B1B-57EA-44EF-848C-4169DF7DB2E5}">
      <dgm:prSet/>
      <dgm:spPr/>
      <dgm:t>
        <a:bodyPr/>
        <a:lstStyle/>
        <a:p>
          <a:endParaRPr lang="es-AR"/>
        </a:p>
      </dgm:t>
    </dgm:pt>
    <dgm:pt modelId="{F9FF6EA7-92DC-469D-A39F-F141F9576367}">
      <dgm:prSet phldrT="[Texto]" custT="1"/>
      <dgm:spPr/>
      <dgm:t>
        <a:bodyPr/>
        <a:lstStyle/>
        <a:p>
          <a:pPr algn="l"/>
          <a:r>
            <a:rPr lang="es-AR" sz="1800" dirty="0"/>
            <a:t>Vegetal</a:t>
          </a:r>
        </a:p>
      </dgm:t>
    </dgm:pt>
    <dgm:pt modelId="{BAC747E6-FA3B-462A-A0D5-5025C630C11B}" type="parTrans" cxnId="{D1495BD7-CE87-4ED9-B984-B148B0EC34BC}">
      <dgm:prSet/>
      <dgm:spPr/>
      <dgm:t>
        <a:bodyPr/>
        <a:lstStyle/>
        <a:p>
          <a:endParaRPr lang="es-AR"/>
        </a:p>
      </dgm:t>
    </dgm:pt>
    <dgm:pt modelId="{B9A8DE60-4536-4A37-9D9B-C05ABBA6F104}" type="sibTrans" cxnId="{D1495BD7-CE87-4ED9-B984-B148B0EC34BC}">
      <dgm:prSet/>
      <dgm:spPr/>
      <dgm:t>
        <a:bodyPr/>
        <a:lstStyle/>
        <a:p>
          <a:endParaRPr lang="es-AR"/>
        </a:p>
      </dgm:t>
    </dgm:pt>
    <dgm:pt modelId="{51B6B54B-BF39-4C45-A534-92428347C4D3}">
      <dgm:prSet phldrT="[Texto]"/>
      <dgm:spPr/>
      <dgm:t>
        <a:bodyPr/>
        <a:lstStyle/>
        <a:p>
          <a:r>
            <a:rPr lang="es-AR" b="1" dirty="0"/>
            <a:t>SEGÚN CONSISTENCIA</a:t>
          </a:r>
        </a:p>
      </dgm:t>
    </dgm:pt>
    <dgm:pt modelId="{BDAFE6AD-CD66-4705-A185-C0B4F266D9C1}" type="parTrans" cxnId="{3AB4B4A9-D1F0-47D7-84E0-F716933CA034}">
      <dgm:prSet/>
      <dgm:spPr/>
      <dgm:t>
        <a:bodyPr/>
        <a:lstStyle/>
        <a:p>
          <a:endParaRPr lang="es-AR"/>
        </a:p>
      </dgm:t>
    </dgm:pt>
    <dgm:pt modelId="{E27A28F5-CB17-4221-9551-0000D4F9D300}" type="sibTrans" cxnId="{3AB4B4A9-D1F0-47D7-84E0-F716933CA034}">
      <dgm:prSet/>
      <dgm:spPr/>
      <dgm:t>
        <a:bodyPr/>
        <a:lstStyle/>
        <a:p>
          <a:endParaRPr lang="es-AR"/>
        </a:p>
      </dgm:t>
    </dgm:pt>
    <dgm:pt modelId="{294CCB04-468B-4AE7-A707-30860995C192}">
      <dgm:prSet phldrT="[Texto]"/>
      <dgm:spPr/>
      <dgm:t>
        <a:bodyPr/>
        <a:lstStyle/>
        <a:p>
          <a:r>
            <a:rPr lang="es-AR" dirty="0"/>
            <a:t>Grasas - sólidas</a:t>
          </a:r>
        </a:p>
      </dgm:t>
    </dgm:pt>
    <dgm:pt modelId="{6E1E48E8-2630-4062-AC6E-F08DAEF035B2}" type="parTrans" cxnId="{6741ED0A-F2F0-45B1-BAA3-71BC11ED4717}">
      <dgm:prSet/>
      <dgm:spPr/>
      <dgm:t>
        <a:bodyPr/>
        <a:lstStyle/>
        <a:p>
          <a:endParaRPr lang="es-AR"/>
        </a:p>
      </dgm:t>
    </dgm:pt>
    <dgm:pt modelId="{FECB377C-D924-4402-95DB-616A0950D673}" type="sibTrans" cxnId="{6741ED0A-F2F0-45B1-BAA3-71BC11ED4717}">
      <dgm:prSet/>
      <dgm:spPr/>
      <dgm:t>
        <a:bodyPr/>
        <a:lstStyle/>
        <a:p>
          <a:endParaRPr lang="es-AR"/>
        </a:p>
      </dgm:t>
    </dgm:pt>
    <dgm:pt modelId="{0B42EE11-2AB3-462D-9C95-B98296C2492F}">
      <dgm:prSet phldrT="[Texto]"/>
      <dgm:spPr/>
      <dgm:t>
        <a:bodyPr/>
        <a:lstStyle/>
        <a:p>
          <a:r>
            <a:rPr lang="es-AR" dirty="0"/>
            <a:t>Aceites - líquidas</a:t>
          </a:r>
        </a:p>
      </dgm:t>
    </dgm:pt>
    <dgm:pt modelId="{E47651F5-062F-4F60-A79F-D29819686B44}" type="parTrans" cxnId="{AC1B9F6F-8FA8-4BF4-B4C8-FDC256F70AF3}">
      <dgm:prSet/>
      <dgm:spPr/>
      <dgm:t>
        <a:bodyPr/>
        <a:lstStyle/>
        <a:p>
          <a:endParaRPr lang="es-AR"/>
        </a:p>
      </dgm:t>
    </dgm:pt>
    <dgm:pt modelId="{79DFFFB1-3B53-4CBC-AAA4-59E71CE0B25C}" type="sibTrans" cxnId="{AC1B9F6F-8FA8-4BF4-B4C8-FDC256F70AF3}">
      <dgm:prSet/>
      <dgm:spPr/>
      <dgm:t>
        <a:bodyPr/>
        <a:lstStyle/>
        <a:p>
          <a:endParaRPr lang="es-AR"/>
        </a:p>
      </dgm:t>
    </dgm:pt>
    <dgm:pt modelId="{36A0A994-6737-43AE-9F18-3ACE510F425D}">
      <dgm:prSet phldrT="[Texto]"/>
      <dgm:spPr/>
      <dgm:t>
        <a:bodyPr/>
        <a:lstStyle/>
        <a:p>
          <a:r>
            <a:rPr lang="es-AR" sz="1900" b="1" dirty="0"/>
            <a:t>SEGÚN COMPOSICIÓN QUÍMICA</a:t>
          </a:r>
        </a:p>
      </dgm:t>
    </dgm:pt>
    <dgm:pt modelId="{755E1305-4AC9-4F77-89B6-A781902C2193}" type="parTrans" cxnId="{5744843E-F2EB-4F72-A8C4-FCB7CAB8F223}">
      <dgm:prSet/>
      <dgm:spPr/>
      <dgm:t>
        <a:bodyPr/>
        <a:lstStyle/>
        <a:p>
          <a:endParaRPr lang="es-AR"/>
        </a:p>
      </dgm:t>
    </dgm:pt>
    <dgm:pt modelId="{E984D469-EE12-44B2-9B0F-B6E9FDF14D22}" type="sibTrans" cxnId="{5744843E-F2EB-4F72-A8C4-FCB7CAB8F223}">
      <dgm:prSet/>
      <dgm:spPr/>
      <dgm:t>
        <a:bodyPr/>
        <a:lstStyle/>
        <a:p>
          <a:endParaRPr lang="es-AR"/>
        </a:p>
      </dgm:t>
    </dgm:pt>
    <dgm:pt modelId="{F7655E2A-0FB1-4377-BB0F-F0029EB80B83}">
      <dgm:prSet phldrT="[Texto]" custT="1"/>
      <dgm:spPr/>
      <dgm:t>
        <a:bodyPr/>
        <a:lstStyle/>
        <a:p>
          <a:r>
            <a:rPr lang="es-AR" sz="2000" dirty="0"/>
            <a:t>SATURADAS: ej. manteca, quesos duros, lácteos.</a:t>
          </a:r>
        </a:p>
      </dgm:t>
    </dgm:pt>
    <dgm:pt modelId="{E9223592-80A6-445D-AE54-0E271BB097A1}" type="parTrans" cxnId="{BAE0A361-C528-4BCD-9516-ABBF4B2DFB60}">
      <dgm:prSet/>
      <dgm:spPr/>
      <dgm:t>
        <a:bodyPr/>
        <a:lstStyle/>
        <a:p>
          <a:endParaRPr lang="es-AR"/>
        </a:p>
      </dgm:t>
    </dgm:pt>
    <dgm:pt modelId="{54F476F1-69A5-49E2-A795-E7BA55B1FDA2}" type="sibTrans" cxnId="{BAE0A361-C528-4BCD-9516-ABBF4B2DFB60}">
      <dgm:prSet/>
      <dgm:spPr/>
      <dgm:t>
        <a:bodyPr/>
        <a:lstStyle/>
        <a:p>
          <a:endParaRPr lang="es-AR"/>
        </a:p>
      </dgm:t>
    </dgm:pt>
    <dgm:pt modelId="{2045D380-6C8F-4782-A5F7-6BAC6E09E886}">
      <dgm:prSet phldrT="[Texto]" custT="1"/>
      <dgm:spPr/>
      <dgm:t>
        <a:bodyPr/>
        <a:lstStyle/>
        <a:p>
          <a:r>
            <a:rPr lang="es-AR" sz="2000" dirty="0"/>
            <a:t>INSATURADAS : mono (aceite de oliva, girasol, canola, maní, sésamo, palta, frutos secos y pasta) ó poli-instauradas (aceite maíz, soja, semillas, pescados) OMEGA </a:t>
          </a:r>
          <a:r>
            <a:rPr lang="es-AR" sz="2000" b="1" dirty="0"/>
            <a:t>3</a:t>
          </a:r>
          <a:r>
            <a:rPr lang="es-AR" sz="2000" dirty="0"/>
            <a:t> (lino-salmón-trucha-atún-nueces-chía-algas-soja) Y 6 (aceites girasol-maíz-uva-soja) –ESENCIALES 4:1.</a:t>
          </a:r>
        </a:p>
      </dgm:t>
    </dgm:pt>
    <dgm:pt modelId="{5FE46657-7B10-4CF6-86C9-FE9FE959B788}" type="parTrans" cxnId="{C2E9FAD7-9E17-4D9E-8779-E3EBA269137C}">
      <dgm:prSet/>
      <dgm:spPr/>
      <dgm:t>
        <a:bodyPr/>
        <a:lstStyle/>
        <a:p>
          <a:endParaRPr lang="es-AR"/>
        </a:p>
      </dgm:t>
    </dgm:pt>
    <dgm:pt modelId="{D1A01443-A01F-4B54-90E8-AD11F3DF146F}" type="sibTrans" cxnId="{C2E9FAD7-9E17-4D9E-8779-E3EBA269137C}">
      <dgm:prSet/>
      <dgm:spPr/>
      <dgm:t>
        <a:bodyPr/>
        <a:lstStyle/>
        <a:p>
          <a:endParaRPr lang="es-AR"/>
        </a:p>
      </dgm:t>
    </dgm:pt>
    <dgm:pt modelId="{A9CA99BF-3FED-40ED-B81D-CCCD8D585676}" type="pres">
      <dgm:prSet presAssocID="{673CFE39-1D78-4559-A1E9-1AE73CE6D77A}" presName="linear" presStyleCnt="0">
        <dgm:presLayoutVars>
          <dgm:dir/>
          <dgm:resizeHandles val="exact"/>
        </dgm:presLayoutVars>
      </dgm:prSet>
      <dgm:spPr/>
    </dgm:pt>
    <dgm:pt modelId="{EC0C2085-233C-4E6E-8897-A8C10A622992}" type="pres">
      <dgm:prSet presAssocID="{849F757F-771A-45B6-A5CC-2F4DC65E791F}" presName="comp" presStyleCnt="0"/>
      <dgm:spPr/>
    </dgm:pt>
    <dgm:pt modelId="{96191D98-583B-404A-AAD0-F0620571CA4F}" type="pres">
      <dgm:prSet presAssocID="{849F757F-771A-45B6-A5CC-2F4DC65E791F}" presName="box" presStyleLbl="node1" presStyleIdx="0" presStyleCnt="3" custScaleY="61691"/>
      <dgm:spPr/>
    </dgm:pt>
    <dgm:pt modelId="{2445CA5A-4496-46EE-959F-7B1DFE6F6602}" type="pres">
      <dgm:prSet presAssocID="{849F757F-771A-45B6-A5CC-2F4DC65E791F}" presName="img" presStyleLbl="fgImgPlace1" presStyleIdx="0" presStyleCnt="3" custLinFactNeighborX="-384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A65A9BB-2797-4C6B-9AA6-74841BA76321}" type="pres">
      <dgm:prSet presAssocID="{849F757F-771A-45B6-A5CC-2F4DC65E791F}" presName="text" presStyleLbl="node1" presStyleIdx="0" presStyleCnt="3">
        <dgm:presLayoutVars>
          <dgm:bulletEnabled val="1"/>
        </dgm:presLayoutVars>
      </dgm:prSet>
      <dgm:spPr/>
    </dgm:pt>
    <dgm:pt modelId="{F9A231D1-9A39-45DC-8233-030B6008E814}" type="pres">
      <dgm:prSet presAssocID="{2F9A261A-E04C-4BD8-813E-47967C14745D}" presName="spacer" presStyleCnt="0"/>
      <dgm:spPr/>
    </dgm:pt>
    <dgm:pt modelId="{539124DA-F242-472C-95D5-E331B85AF5B3}" type="pres">
      <dgm:prSet presAssocID="{51B6B54B-BF39-4C45-A534-92428347C4D3}" presName="comp" presStyleCnt="0"/>
      <dgm:spPr/>
    </dgm:pt>
    <dgm:pt modelId="{7ABD8F52-846E-4377-8747-9CA29B4831CB}" type="pres">
      <dgm:prSet presAssocID="{51B6B54B-BF39-4C45-A534-92428347C4D3}" presName="box" presStyleLbl="node1" presStyleIdx="1" presStyleCnt="3" custScaleY="67008" custLinFactNeighborY="-13574"/>
      <dgm:spPr/>
    </dgm:pt>
    <dgm:pt modelId="{B5558B27-5FC6-4FA1-A05B-C79F25976F7E}" type="pres">
      <dgm:prSet presAssocID="{51B6B54B-BF39-4C45-A534-92428347C4D3}" presName="img" presStyleLbl="fgImgPlace1" presStyleIdx="1" presStyleCnt="3" custScaleX="90974" custScaleY="66534" custLinFactNeighborX="-8180" custLinFactNeighborY="-1891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6BF7A69-99B1-474A-AB2D-70EC80716ACE}" type="pres">
      <dgm:prSet presAssocID="{51B6B54B-BF39-4C45-A534-92428347C4D3}" presName="text" presStyleLbl="node1" presStyleIdx="1" presStyleCnt="3">
        <dgm:presLayoutVars>
          <dgm:bulletEnabled val="1"/>
        </dgm:presLayoutVars>
      </dgm:prSet>
      <dgm:spPr/>
    </dgm:pt>
    <dgm:pt modelId="{0903DC32-69B8-4D7C-9B58-D29436098D72}" type="pres">
      <dgm:prSet presAssocID="{E27A28F5-CB17-4221-9551-0000D4F9D300}" presName="spacer" presStyleCnt="0"/>
      <dgm:spPr/>
    </dgm:pt>
    <dgm:pt modelId="{3043C9F4-E4E9-4F3C-AEE3-5D13AAB41EDD}" type="pres">
      <dgm:prSet presAssocID="{36A0A994-6737-43AE-9F18-3ACE510F425D}" presName="comp" presStyleCnt="0"/>
      <dgm:spPr/>
    </dgm:pt>
    <dgm:pt modelId="{BD88F3E3-6FE0-415B-8AF4-84C9636B420D}" type="pres">
      <dgm:prSet presAssocID="{36A0A994-6737-43AE-9F18-3ACE510F425D}" presName="box" presStyleLbl="node1" presStyleIdx="2" presStyleCnt="3" custScaleY="158985"/>
      <dgm:spPr/>
    </dgm:pt>
    <dgm:pt modelId="{93E3272B-B8C1-46C7-B52B-666CDEC7F3F9}" type="pres">
      <dgm:prSet presAssocID="{36A0A994-6737-43AE-9F18-3ACE510F425D}" presName="img" presStyleLbl="fgImgPlace1" presStyleIdx="2" presStyleCnt="3" custLinFactNeighborX="-249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63375A2C-B11A-4C57-B335-11DB716D31C9}" type="pres">
      <dgm:prSet presAssocID="{36A0A994-6737-43AE-9F18-3ACE510F425D}" presName="text" presStyleLbl="node1" presStyleIdx="2" presStyleCnt="3">
        <dgm:presLayoutVars>
          <dgm:bulletEnabled val="1"/>
        </dgm:presLayoutVars>
      </dgm:prSet>
      <dgm:spPr/>
    </dgm:pt>
  </dgm:ptLst>
  <dgm:cxnLst>
    <dgm:cxn modelId="{6741ED0A-F2F0-45B1-BAA3-71BC11ED4717}" srcId="{51B6B54B-BF39-4C45-A534-92428347C4D3}" destId="{294CCB04-468B-4AE7-A707-30860995C192}" srcOrd="0" destOrd="0" parTransId="{6E1E48E8-2630-4062-AC6E-F08DAEF035B2}" sibTransId="{FECB377C-D924-4402-95DB-616A0950D673}"/>
    <dgm:cxn modelId="{AC635B1B-57EA-44EF-848C-4169DF7DB2E5}" srcId="{849F757F-771A-45B6-A5CC-2F4DC65E791F}" destId="{1D0DE821-0158-4E07-94FF-8D2A216652EC}" srcOrd="0" destOrd="0" parTransId="{C7FCE759-8657-42D2-A2D0-9118D7FD232F}" sibTransId="{A69E6BCD-395B-43D1-AC53-20E425356859}"/>
    <dgm:cxn modelId="{DF0B2420-F503-4B7A-BA8F-59F2F071F56F}" type="presOf" srcId="{0B42EE11-2AB3-462D-9C95-B98296C2492F}" destId="{66BF7A69-99B1-474A-AB2D-70EC80716ACE}" srcOrd="1" destOrd="2" presId="urn:microsoft.com/office/officeart/2005/8/layout/vList4"/>
    <dgm:cxn modelId="{7F265B2D-296E-4C88-85E0-91A3F8B06824}" type="presOf" srcId="{F7655E2A-0FB1-4377-BB0F-F0029EB80B83}" destId="{63375A2C-B11A-4C57-B335-11DB716D31C9}" srcOrd="1" destOrd="1" presId="urn:microsoft.com/office/officeart/2005/8/layout/vList4"/>
    <dgm:cxn modelId="{CEC91A3E-AC0F-4BCA-9A62-8DCC660DEE9F}" type="presOf" srcId="{294CCB04-468B-4AE7-A707-30860995C192}" destId="{66BF7A69-99B1-474A-AB2D-70EC80716ACE}" srcOrd="1" destOrd="1" presId="urn:microsoft.com/office/officeart/2005/8/layout/vList4"/>
    <dgm:cxn modelId="{5744843E-F2EB-4F72-A8C4-FCB7CAB8F223}" srcId="{673CFE39-1D78-4559-A1E9-1AE73CE6D77A}" destId="{36A0A994-6737-43AE-9F18-3ACE510F425D}" srcOrd="2" destOrd="0" parTransId="{755E1305-4AC9-4F77-89B6-A781902C2193}" sibTransId="{E984D469-EE12-44B2-9B0F-B6E9FDF14D22}"/>
    <dgm:cxn modelId="{A03AAD5C-108E-40B8-958D-4E4E58595D9F}" type="presOf" srcId="{1D0DE821-0158-4E07-94FF-8D2A216652EC}" destId="{EA65A9BB-2797-4C6B-9AA6-74841BA76321}" srcOrd="1" destOrd="1" presId="urn:microsoft.com/office/officeart/2005/8/layout/vList4"/>
    <dgm:cxn modelId="{BAE0A361-C528-4BCD-9516-ABBF4B2DFB60}" srcId="{36A0A994-6737-43AE-9F18-3ACE510F425D}" destId="{F7655E2A-0FB1-4377-BB0F-F0029EB80B83}" srcOrd="0" destOrd="0" parTransId="{E9223592-80A6-445D-AE54-0E271BB097A1}" sibTransId="{54F476F1-69A5-49E2-A795-E7BA55B1FDA2}"/>
    <dgm:cxn modelId="{F23D7068-1ADB-4D23-B041-3ED712908BB8}" type="presOf" srcId="{36A0A994-6737-43AE-9F18-3ACE510F425D}" destId="{63375A2C-B11A-4C57-B335-11DB716D31C9}" srcOrd="1" destOrd="0" presId="urn:microsoft.com/office/officeart/2005/8/layout/vList4"/>
    <dgm:cxn modelId="{FED62B4D-3729-4D9E-B9B7-4D13DD081B96}" type="presOf" srcId="{F7655E2A-0FB1-4377-BB0F-F0029EB80B83}" destId="{BD88F3E3-6FE0-415B-8AF4-84C9636B420D}" srcOrd="0" destOrd="1" presId="urn:microsoft.com/office/officeart/2005/8/layout/vList4"/>
    <dgm:cxn modelId="{AC1B9F6F-8FA8-4BF4-B4C8-FDC256F70AF3}" srcId="{51B6B54B-BF39-4C45-A534-92428347C4D3}" destId="{0B42EE11-2AB3-462D-9C95-B98296C2492F}" srcOrd="1" destOrd="0" parTransId="{E47651F5-062F-4F60-A79F-D29819686B44}" sibTransId="{79DFFFB1-3B53-4CBC-AAA4-59E71CE0B25C}"/>
    <dgm:cxn modelId="{8650E371-3252-4D6E-BAF0-C650A5154E24}" srcId="{673CFE39-1D78-4559-A1E9-1AE73CE6D77A}" destId="{849F757F-771A-45B6-A5CC-2F4DC65E791F}" srcOrd="0" destOrd="0" parTransId="{6102C6AE-3F83-4018-89BA-43D6A0B1FA4C}" sibTransId="{2F9A261A-E04C-4BD8-813E-47967C14745D}"/>
    <dgm:cxn modelId="{DC880852-9B4F-4389-97A7-522B62FC02FB}" type="presOf" srcId="{294CCB04-468B-4AE7-A707-30860995C192}" destId="{7ABD8F52-846E-4377-8747-9CA29B4831CB}" srcOrd="0" destOrd="1" presId="urn:microsoft.com/office/officeart/2005/8/layout/vList4"/>
    <dgm:cxn modelId="{4D99DA55-0848-42BC-81ED-6B0C9E8CFDBE}" type="presOf" srcId="{2045D380-6C8F-4782-A5F7-6BAC6E09E886}" destId="{63375A2C-B11A-4C57-B335-11DB716D31C9}" srcOrd="1" destOrd="2" presId="urn:microsoft.com/office/officeart/2005/8/layout/vList4"/>
    <dgm:cxn modelId="{BB24B856-DB1C-452D-AFB8-52A0F762F959}" type="presOf" srcId="{0B42EE11-2AB3-462D-9C95-B98296C2492F}" destId="{7ABD8F52-846E-4377-8747-9CA29B4831CB}" srcOrd="0" destOrd="2" presId="urn:microsoft.com/office/officeart/2005/8/layout/vList4"/>
    <dgm:cxn modelId="{D2F69A78-2F24-4D7D-88E9-C29BDCC53687}" type="presOf" srcId="{F9FF6EA7-92DC-469D-A39F-F141F9576367}" destId="{EA65A9BB-2797-4C6B-9AA6-74841BA76321}" srcOrd="1" destOrd="2" presId="urn:microsoft.com/office/officeart/2005/8/layout/vList4"/>
    <dgm:cxn modelId="{604C6893-DD8E-467D-A3D1-954A979E6829}" type="presOf" srcId="{51B6B54B-BF39-4C45-A534-92428347C4D3}" destId="{66BF7A69-99B1-474A-AB2D-70EC80716ACE}" srcOrd="1" destOrd="0" presId="urn:microsoft.com/office/officeart/2005/8/layout/vList4"/>
    <dgm:cxn modelId="{6F374398-0BB1-49C5-9CEE-E14CDC664427}" type="presOf" srcId="{51B6B54B-BF39-4C45-A534-92428347C4D3}" destId="{7ABD8F52-846E-4377-8747-9CA29B4831CB}" srcOrd="0" destOrd="0" presId="urn:microsoft.com/office/officeart/2005/8/layout/vList4"/>
    <dgm:cxn modelId="{3AB4B4A9-D1F0-47D7-84E0-F716933CA034}" srcId="{673CFE39-1D78-4559-A1E9-1AE73CE6D77A}" destId="{51B6B54B-BF39-4C45-A534-92428347C4D3}" srcOrd="1" destOrd="0" parTransId="{BDAFE6AD-CD66-4705-A185-C0B4F266D9C1}" sibTransId="{E27A28F5-CB17-4221-9551-0000D4F9D300}"/>
    <dgm:cxn modelId="{00799CC0-60E1-455C-A3FC-BED890A22A90}" type="presOf" srcId="{673CFE39-1D78-4559-A1E9-1AE73CE6D77A}" destId="{A9CA99BF-3FED-40ED-B81D-CCCD8D585676}" srcOrd="0" destOrd="0" presId="urn:microsoft.com/office/officeart/2005/8/layout/vList4"/>
    <dgm:cxn modelId="{6B910AD6-414E-49EC-9874-7DF51787EEB3}" type="presOf" srcId="{1D0DE821-0158-4E07-94FF-8D2A216652EC}" destId="{96191D98-583B-404A-AAD0-F0620571CA4F}" srcOrd="0" destOrd="1" presId="urn:microsoft.com/office/officeart/2005/8/layout/vList4"/>
    <dgm:cxn modelId="{FC796CD6-283B-43CF-8F02-FFF5987A7C9D}" type="presOf" srcId="{F9FF6EA7-92DC-469D-A39F-F141F9576367}" destId="{96191D98-583B-404A-AAD0-F0620571CA4F}" srcOrd="0" destOrd="2" presId="urn:microsoft.com/office/officeart/2005/8/layout/vList4"/>
    <dgm:cxn modelId="{D1495BD7-CE87-4ED9-B984-B148B0EC34BC}" srcId="{849F757F-771A-45B6-A5CC-2F4DC65E791F}" destId="{F9FF6EA7-92DC-469D-A39F-F141F9576367}" srcOrd="1" destOrd="0" parTransId="{BAC747E6-FA3B-462A-A0D5-5025C630C11B}" sibTransId="{B9A8DE60-4536-4A37-9D9B-C05ABBA6F104}"/>
    <dgm:cxn modelId="{C2E9FAD7-9E17-4D9E-8779-E3EBA269137C}" srcId="{36A0A994-6737-43AE-9F18-3ACE510F425D}" destId="{2045D380-6C8F-4782-A5F7-6BAC6E09E886}" srcOrd="1" destOrd="0" parTransId="{5FE46657-7B10-4CF6-86C9-FE9FE959B788}" sibTransId="{D1A01443-A01F-4B54-90E8-AD11F3DF146F}"/>
    <dgm:cxn modelId="{4B2ECFEF-889D-4B02-983D-BD2F5BFDD4EC}" type="presOf" srcId="{849F757F-771A-45B6-A5CC-2F4DC65E791F}" destId="{EA65A9BB-2797-4C6B-9AA6-74841BA76321}" srcOrd="1" destOrd="0" presId="urn:microsoft.com/office/officeart/2005/8/layout/vList4"/>
    <dgm:cxn modelId="{7A6D17F9-5ADE-4742-B15E-D92C427EDE45}" type="presOf" srcId="{2045D380-6C8F-4782-A5F7-6BAC6E09E886}" destId="{BD88F3E3-6FE0-415B-8AF4-84C9636B420D}" srcOrd="0" destOrd="2" presId="urn:microsoft.com/office/officeart/2005/8/layout/vList4"/>
    <dgm:cxn modelId="{5FADA8F9-1106-48CC-A60B-1BACD1086DB4}" type="presOf" srcId="{36A0A994-6737-43AE-9F18-3ACE510F425D}" destId="{BD88F3E3-6FE0-415B-8AF4-84C9636B420D}" srcOrd="0" destOrd="0" presId="urn:microsoft.com/office/officeart/2005/8/layout/vList4"/>
    <dgm:cxn modelId="{1E06A4FB-0F6E-4632-BE5F-0D62190E5D59}" type="presOf" srcId="{849F757F-771A-45B6-A5CC-2F4DC65E791F}" destId="{96191D98-583B-404A-AAD0-F0620571CA4F}" srcOrd="0" destOrd="0" presId="urn:microsoft.com/office/officeart/2005/8/layout/vList4"/>
    <dgm:cxn modelId="{E309925F-8C82-4062-BF56-FD281482E378}" type="presParOf" srcId="{A9CA99BF-3FED-40ED-B81D-CCCD8D585676}" destId="{EC0C2085-233C-4E6E-8897-A8C10A622992}" srcOrd="0" destOrd="0" presId="urn:microsoft.com/office/officeart/2005/8/layout/vList4"/>
    <dgm:cxn modelId="{41E1D99D-2973-4D4D-8750-4855717796ED}" type="presParOf" srcId="{EC0C2085-233C-4E6E-8897-A8C10A622992}" destId="{96191D98-583B-404A-AAD0-F0620571CA4F}" srcOrd="0" destOrd="0" presId="urn:microsoft.com/office/officeart/2005/8/layout/vList4"/>
    <dgm:cxn modelId="{E590B501-1D7E-4F4F-87BD-0440C6313808}" type="presParOf" srcId="{EC0C2085-233C-4E6E-8897-A8C10A622992}" destId="{2445CA5A-4496-46EE-959F-7B1DFE6F6602}" srcOrd="1" destOrd="0" presId="urn:microsoft.com/office/officeart/2005/8/layout/vList4"/>
    <dgm:cxn modelId="{12584F62-E19A-41EF-A75C-C23EB7ED482F}" type="presParOf" srcId="{EC0C2085-233C-4E6E-8897-A8C10A622992}" destId="{EA65A9BB-2797-4C6B-9AA6-74841BA76321}" srcOrd="2" destOrd="0" presId="urn:microsoft.com/office/officeart/2005/8/layout/vList4"/>
    <dgm:cxn modelId="{3933E329-3C3C-4E1E-B335-0D372F323694}" type="presParOf" srcId="{A9CA99BF-3FED-40ED-B81D-CCCD8D585676}" destId="{F9A231D1-9A39-45DC-8233-030B6008E814}" srcOrd="1" destOrd="0" presId="urn:microsoft.com/office/officeart/2005/8/layout/vList4"/>
    <dgm:cxn modelId="{0614E8D5-8022-401C-B490-257BAF687DE4}" type="presParOf" srcId="{A9CA99BF-3FED-40ED-B81D-CCCD8D585676}" destId="{539124DA-F242-472C-95D5-E331B85AF5B3}" srcOrd="2" destOrd="0" presId="urn:microsoft.com/office/officeart/2005/8/layout/vList4"/>
    <dgm:cxn modelId="{1D4EF600-7CC6-4AF4-801F-95A02E7B7F14}" type="presParOf" srcId="{539124DA-F242-472C-95D5-E331B85AF5B3}" destId="{7ABD8F52-846E-4377-8747-9CA29B4831CB}" srcOrd="0" destOrd="0" presId="urn:microsoft.com/office/officeart/2005/8/layout/vList4"/>
    <dgm:cxn modelId="{2F30CB60-6698-4022-930E-25C4B2D8B9A7}" type="presParOf" srcId="{539124DA-F242-472C-95D5-E331B85AF5B3}" destId="{B5558B27-5FC6-4FA1-A05B-C79F25976F7E}" srcOrd="1" destOrd="0" presId="urn:microsoft.com/office/officeart/2005/8/layout/vList4"/>
    <dgm:cxn modelId="{E7A04B20-3FB3-4CDD-BE3C-069D8DB12920}" type="presParOf" srcId="{539124DA-F242-472C-95D5-E331B85AF5B3}" destId="{66BF7A69-99B1-474A-AB2D-70EC80716ACE}" srcOrd="2" destOrd="0" presId="urn:microsoft.com/office/officeart/2005/8/layout/vList4"/>
    <dgm:cxn modelId="{F62213B2-BC82-471B-954F-39FA740C4A8A}" type="presParOf" srcId="{A9CA99BF-3FED-40ED-B81D-CCCD8D585676}" destId="{0903DC32-69B8-4D7C-9B58-D29436098D72}" srcOrd="3" destOrd="0" presId="urn:microsoft.com/office/officeart/2005/8/layout/vList4"/>
    <dgm:cxn modelId="{0515887D-9552-48A3-89D4-F99AC9406766}" type="presParOf" srcId="{A9CA99BF-3FED-40ED-B81D-CCCD8D585676}" destId="{3043C9F4-E4E9-4F3C-AEE3-5D13AAB41EDD}" srcOrd="4" destOrd="0" presId="urn:microsoft.com/office/officeart/2005/8/layout/vList4"/>
    <dgm:cxn modelId="{1B212D56-DFEE-4C0C-92B1-E10431095424}" type="presParOf" srcId="{3043C9F4-E4E9-4F3C-AEE3-5D13AAB41EDD}" destId="{BD88F3E3-6FE0-415B-8AF4-84C9636B420D}" srcOrd="0" destOrd="0" presId="urn:microsoft.com/office/officeart/2005/8/layout/vList4"/>
    <dgm:cxn modelId="{99D1AB84-7550-4A71-8342-D3B6025D40EB}" type="presParOf" srcId="{3043C9F4-E4E9-4F3C-AEE3-5D13AAB41EDD}" destId="{93E3272B-B8C1-46C7-B52B-666CDEC7F3F9}" srcOrd="1" destOrd="0" presId="urn:microsoft.com/office/officeart/2005/8/layout/vList4"/>
    <dgm:cxn modelId="{A191D9EC-51A1-4A04-8A7D-02452DEDA897}" type="presParOf" srcId="{3043C9F4-E4E9-4F3C-AEE3-5D13AAB41EDD}" destId="{63375A2C-B11A-4C57-B335-11DB716D31C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8162546-D471-48D0-ACE8-1129FA780C2E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59E4E27C-AC8B-425B-8CB0-701E615C9E81}">
      <dgm:prSet phldrT="[Texto]"/>
      <dgm:spPr/>
      <dgm:t>
        <a:bodyPr/>
        <a:lstStyle/>
        <a:p>
          <a:r>
            <a:rPr lang="es-AR" b="1" dirty="0"/>
            <a:t>COMPLETAS</a:t>
          </a:r>
        </a:p>
        <a:p>
          <a:r>
            <a:rPr lang="es-AR" dirty="0"/>
            <a:t>(AVB- Todos los AA esenciales)</a:t>
          </a:r>
        </a:p>
      </dgm:t>
    </dgm:pt>
    <dgm:pt modelId="{AA2DD7DA-7BEB-4F3E-9A69-82B7B99FCB88}" type="parTrans" cxnId="{6FF6545C-9EF6-4DFE-B595-E96CC4A52A9B}">
      <dgm:prSet/>
      <dgm:spPr/>
      <dgm:t>
        <a:bodyPr/>
        <a:lstStyle/>
        <a:p>
          <a:endParaRPr lang="es-AR"/>
        </a:p>
      </dgm:t>
    </dgm:pt>
    <dgm:pt modelId="{8D5BA267-8F37-49AF-9F42-E2060FD1E2AF}" type="sibTrans" cxnId="{6FF6545C-9EF6-4DFE-B595-E96CC4A52A9B}">
      <dgm:prSet/>
      <dgm:spPr/>
      <dgm:t>
        <a:bodyPr/>
        <a:lstStyle/>
        <a:p>
          <a:endParaRPr lang="es-AR"/>
        </a:p>
      </dgm:t>
    </dgm:pt>
    <dgm:pt modelId="{C2781902-F07E-4516-BD15-260A166DB16D}">
      <dgm:prSet phldrT="[Texto]" custT="1"/>
      <dgm:spPr/>
      <dgm:t>
        <a:bodyPr/>
        <a:lstStyle/>
        <a:p>
          <a:r>
            <a:rPr lang="es-AR" sz="1800" dirty="0"/>
            <a:t>ORIGEN </a:t>
          </a:r>
          <a:r>
            <a:rPr lang="es-AR" sz="2000" b="1" dirty="0"/>
            <a:t>ANIMAL</a:t>
          </a:r>
        </a:p>
        <a:p>
          <a:r>
            <a:rPr lang="es-AR" sz="1800" dirty="0"/>
            <a:t>vaca, pollo, pescado, huevos, lácteos.</a:t>
          </a:r>
        </a:p>
      </dgm:t>
    </dgm:pt>
    <dgm:pt modelId="{BD62AAC9-9162-4C5A-AFC7-4C974B1C139E}" type="parTrans" cxnId="{11085987-32CB-4726-A1C1-189A02A33884}">
      <dgm:prSet/>
      <dgm:spPr/>
      <dgm:t>
        <a:bodyPr/>
        <a:lstStyle/>
        <a:p>
          <a:endParaRPr lang="es-AR"/>
        </a:p>
      </dgm:t>
    </dgm:pt>
    <dgm:pt modelId="{DD62FB7E-F7AB-4702-A9A7-079F05FA1BAF}" type="sibTrans" cxnId="{11085987-32CB-4726-A1C1-189A02A33884}">
      <dgm:prSet/>
      <dgm:spPr/>
      <dgm:t>
        <a:bodyPr/>
        <a:lstStyle/>
        <a:p>
          <a:endParaRPr lang="es-AR"/>
        </a:p>
      </dgm:t>
    </dgm:pt>
    <dgm:pt modelId="{0D58E743-8711-44F0-8E9A-1FEC0D2DFBCE}">
      <dgm:prSet phldrT="[Texto]"/>
      <dgm:spPr/>
      <dgm:t>
        <a:bodyPr/>
        <a:lstStyle/>
        <a:p>
          <a:r>
            <a:rPr lang="es-AR" u="sng" dirty="0"/>
            <a:t>Excepción</a:t>
          </a:r>
          <a:r>
            <a:rPr lang="es-AR" dirty="0"/>
            <a:t>: Levadura de cerveza, spirulina, garbanzos, soja,  (tofú), pistachos, quínoa, trigo serraceno, polen.   </a:t>
          </a:r>
        </a:p>
      </dgm:t>
    </dgm:pt>
    <dgm:pt modelId="{32815863-8F78-463D-B0A6-D3BD865A6420}" type="parTrans" cxnId="{D7FD0B83-3409-4C15-9F77-19CA8C3B099A}">
      <dgm:prSet/>
      <dgm:spPr/>
      <dgm:t>
        <a:bodyPr/>
        <a:lstStyle/>
        <a:p>
          <a:endParaRPr lang="es-AR"/>
        </a:p>
      </dgm:t>
    </dgm:pt>
    <dgm:pt modelId="{78E4485B-13A8-46C5-BAD6-654D98EC9E44}" type="sibTrans" cxnId="{D7FD0B83-3409-4C15-9F77-19CA8C3B099A}">
      <dgm:prSet/>
      <dgm:spPr/>
      <dgm:t>
        <a:bodyPr/>
        <a:lstStyle/>
        <a:p>
          <a:endParaRPr lang="es-AR"/>
        </a:p>
      </dgm:t>
    </dgm:pt>
    <dgm:pt modelId="{2A6394C4-A7A2-4C59-A2F1-987A572C50F5}">
      <dgm:prSet phldrT="[Texto]"/>
      <dgm:spPr/>
      <dgm:t>
        <a:bodyPr/>
        <a:lstStyle/>
        <a:p>
          <a:r>
            <a:rPr lang="es-AR" b="1" dirty="0"/>
            <a:t>INCOMPLETAS</a:t>
          </a:r>
        </a:p>
        <a:p>
          <a:r>
            <a:rPr lang="es-AR" dirty="0"/>
            <a:t>(AA limitantes)</a:t>
          </a:r>
        </a:p>
      </dgm:t>
    </dgm:pt>
    <dgm:pt modelId="{3EEA299E-B2CF-4510-8BA2-7E4AB0356999}" type="parTrans" cxnId="{5F1BCC8E-D5BF-4C25-9404-361EF2F73FB4}">
      <dgm:prSet/>
      <dgm:spPr/>
      <dgm:t>
        <a:bodyPr/>
        <a:lstStyle/>
        <a:p>
          <a:endParaRPr lang="es-AR"/>
        </a:p>
      </dgm:t>
    </dgm:pt>
    <dgm:pt modelId="{68339C53-0C0B-4AD8-A79C-FBCAF4094964}" type="sibTrans" cxnId="{5F1BCC8E-D5BF-4C25-9404-361EF2F73FB4}">
      <dgm:prSet/>
      <dgm:spPr/>
      <dgm:t>
        <a:bodyPr/>
        <a:lstStyle/>
        <a:p>
          <a:endParaRPr lang="es-AR"/>
        </a:p>
      </dgm:t>
    </dgm:pt>
    <dgm:pt modelId="{B46B9606-564B-4FB7-BEF2-DC59859AEA46}">
      <dgm:prSet phldrT="[Texto]" custT="1"/>
      <dgm:spPr/>
      <dgm:t>
        <a:bodyPr/>
        <a:lstStyle/>
        <a:p>
          <a:pPr algn="ctr"/>
          <a:r>
            <a:rPr lang="es-AR" sz="1800" dirty="0"/>
            <a:t>ORIGEN </a:t>
          </a:r>
          <a:r>
            <a:rPr lang="es-AR" sz="2000" b="1" dirty="0"/>
            <a:t>VEGETAL</a:t>
          </a:r>
        </a:p>
        <a:p>
          <a:pPr algn="l"/>
          <a:r>
            <a:rPr lang="es-AR" sz="1800" dirty="0"/>
            <a:t>-Legumbres (sin metionina)</a:t>
          </a:r>
        </a:p>
        <a:p>
          <a:pPr algn="l"/>
          <a:r>
            <a:rPr lang="es-AR" sz="1800" dirty="0"/>
            <a:t>-Cereales (sin lisina)</a:t>
          </a:r>
        </a:p>
      </dgm:t>
    </dgm:pt>
    <dgm:pt modelId="{A9B4087E-54A0-49BF-A0DD-F9A0576C5CB0}" type="parTrans" cxnId="{7527652C-47AB-4CEE-B8A2-2B19C6205892}">
      <dgm:prSet/>
      <dgm:spPr/>
      <dgm:t>
        <a:bodyPr/>
        <a:lstStyle/>
        <a:p>
          <a:endParaRPr lang="es-AR"/>
        </a:p>
      </dgm:t>
    </dgm:pt>
    <dgm:pt modelId="{F45E1250-757B-4A8E-932E-19C23DF7053B}" type="sibTrans" cxnId="{7527652C-47AB-4CEE-B8A2-2B19C6205892}">
      <dgm:prSet/>
      <dgm:spPr/>
      <dgm:t>
        <a:bodyPr/>
        <a:lstStyle/>
        <a:p>
          <a:endParaRPr lang="es-AR"/>
        </a:p>
      </dgm:t>
    </dgm:pt>
    <dgm:pt modelId="{6915D0C2-2B3C-40E8-A257-5AB3434B1EFF}">
      <dgm:prSet phldrT="[Texto]"/>
      <dgm:spPr>
        <a:ln>
          <a:solidFill>
            <a:srgbClr val="FF0000"/>
          </a:solidFill>
        </a:ln>
      </dgm:spPr>
      <dgm:t>
        <a:bodyPr/>
        <a:lstStyle/>
        <a:p>
          <a:r>
            <a:rPr lang="es-AR" b="1" u="sng" dirty="0"/>
            <a:t>PROTEÍNA COMPLETA</a:t>
          </a:r>
        </a:p>
        <a:p>
          <a:r>
            <a:rPr lang="es-AR" dirty="0"/>
            <a:t>LEGUMBRES + CEREALES INTEGRALES</a:t>
          </a:r>
        </a:p>
        <a:p>
          <a:r>
            <a:rPr lang="es-AR" dirty="0"/>
            <a:t>LEGUMBRES + FRUTOS SECOS</a:t>
          </a:r>
        </a:p>
      </dgm:t>
    </dgm:pt>
    <dgm:pt modelId="{87E03DD6-99C2-4EB1-A2D1-C211B3128A10}" type="parTrans" cxnId="{65F1166B-2485-49FE-AE36-3969E655857E}">
      <dgm:prSet/>
      <dgm:spPr/>
      <dgm:t>
        <a:bodyPr/>
        <a:lstStyle/>
        <a:p>
          <a:endParaRPr lang="es-AR"/>
        </a:p>
      </dgm:t>
    </dgm:pt>
    <dgm:pt modelId="{2C01483C-C4B4-4CA1-B217-863C5A2F06CB}" type="sibTrans" cxnId="{65F1166B-2485-49FE-AE36-3969E655857E}">
      <dgm:prSet/>
      <dgm:spPr/>
      <dgm:t>
        <a:bodyPr/>
        <a:lstStyle/>
        <a:p>
          <a:endParaRPr lang="es-AR"/>
        </a:p>
      </dgm:t>
    </dgm:pt>
    <dgm:pt modelId="{223EEA26-B038-4A82-9686-7C6BBD8534DA}" type="pres">
      <dgm:prSet presAssocID="{68162546-D471-48D0-ACE8-1129FA780C2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732B885-B6FC-4E58-AAD3-0E5674D74B33}" type="pres">
      <dgm:prSet presAssocID="{59E4E27C-AC8B-425B-8CB0-701E615C9E81}" presName="root" presStyleCnt="0"/>
      <dgm:spPr/>
    </dgm:pt>
    <dgm:pt modelId="{35C880A4-97FB-4288-8823-B56BFD0AC53F}" type="pres">
      <dgm:prSet presAssocID="{59E4E27C-AC8B-425B-8CB0-701E615C9E81}" presName="rootComposite" presStyleCnt="0"/>
      <dgm:spPr/>
    </dgm:pt>
    <dgm:pt modelId="{A142480B-271B-4967-AF52-5D20F4170BE2}" type="pres">
      <dgm:prSet presAssocID="{59E4E27C-AC8B-425B-8CB0-701E615C9E81}" presName="rootText" presStyleLbl="node1" presStyleIdx="0" presStyleCnt="2" custScaleX="90360" custScaleY="80723"/>
      <dgm:spPr/>
    </dgm:pt>
    <dgm:pt modelId="{1E5BDFF9-60E9-4AF0-94FA-CD7299749EEA}" type="pres">
      <dgm:prSet presAssocID="{59E4E27C-AC8B-425B-8CB0-701E615C9E81}" presName="rootConnector" presStyleLbl="node1" presStyleIdx="0" presStyleCnt="2"/>
      <dgm:spPr/>
    </dgm:pt>
    <dgm:pt modelId="{12A28385-8ACF-4E4D-805F-724C7C287D45}" type="pres">
      <dgm:prSet presAssocID="{59E4E27C-AC8B-425B-8CB0-701E615C9E81}" presName="childShape" presStyleCnt="0"/>
      <dgm:spPr/>
    </dgm:pt>
    <dgm:pt modelId="{0552C16E-031D-4167-A1B4-6C1230CA42F0}" type="pres">
      <dgm:prSet presAssocID="{BD62AAC9-9162-4C5A-AFC7-4C974B1C139E}" presName="Name13" presStyleLbl="parChTrans1D2" presStyleIdx="0" presStyleCnt="4"/>
      <dgm:spPr/>
    </dgm:pt>
    <dgm:pt modelId="{9A3E4DE8-43C6-4088-AF6D-FF55D0F64C4A}" type="pres">
      <dgm:prSet presAssocID="{C2781902-F07E-4516-BD15-260A166DB16D}" presName="childText" presStyleLbl="bgAcc1" presStyleIdx="0" presStyleCnt="4">
        <dgm:presLayoutVars>
          <dgm:bulletEnabled val="1"/>
        </dgm:presLayoutVars>
      </dgm:prSet>
      <dgm:spPr/>
    </dgm:pt>
    <dgm:pt modelId="{F5150E0F-D205-4099-9615-9FB65819DCDA}" type="pres">
      <dgm:prSet presAssocID="{32815863-8F78-463D-B0A6-D3BD865A6420}" presName="Name13" presStyleLbl="parChTrans1D2" presStyleIdx="1" presStyleCnt="4"/>
      <dgm:spPr/>
    </dgm:pt>
    <dgm:pt modelId="{6EA6F4B8-4D82-4DB7-BD5D-C23BB7DBC948}" type="pres">
      <dgm:prSet presAssocID="{0D58E743-8711-44F0-8E9A-1FEC0D2DFBCE}" presName="childText" presStyleLbl="bgAcc1" presStyleIdx="1" presStyleCnt="4">
        <dgm:presLayoutVars>
          <dgm:bulletEnabled val="1"/>
        </dgm:presLayoutVars>
      </dgm:prSet>
      <dgm:spPr/>
    </dgm:pt>
    <dgm:pt modelId="{3A4AAD40-27B2-48F6-A9A5-AF5073F2E4D6}" type="pres">
      <dgm:prSet presAssocID="{2A6394C4-A7A2-4C59-A2F1-987A572C50F5}" presName="root" presStyleCnt="0"/>
      <dgm:spPr/>
    </dgm:pt>
    <dgm:pt modelId="{3B705E62-8FC2-44F8-9F93-FB9F1851BDF5}" type="pres">
      <dgm:prSet presAssocID="{2A6394C4-A7A2-4C59-A2F1-987A572C50F5}" presName="rootComposite" presStyleCnt="0"/>
      <dgm:spPr/>
    </dgm:pt>
    <dgm:pt modelId="{F56AA008-3C8D-48BD-93B4-C32A829759DE}" type="pres">
      <dgm:prSet presAssocID="{2A6394C4-A7A2-4C59-A2F1-987A572C50F5}" presName="rootText" presStyleLbl="node1" presStyleIdx="1" presStyleCnt="2" custScaleX="90360" custScaleY="80723"/>
      <dgm:spPr/>
    </dgm:pt>
    <dgm:pt modelId="{DDA9CAA1-AC76-4BE9-8D21-7F78DEDBEF5D}" type="pres">
      <dgm:prSet presAssocID="{2A6394C4-A7A2-4C59-A2F1-987A572C50F5}" presName="rootConnector" presStyleLbl="node1" presStyleIdx="1" presStyleCnt="2"/>
      <dgm:spPr/>
    </dgm:pt>
    <dgm:pt modelId="{3476CD38-56A6-4544-9C3D-E3526331DF40}" type="pres">
      <dgm:prSet presAssocID="{2A6394C4-A7A2-4C59-A2F1-987A572C50F5}" presName="childShape" presStyleCnt="0"/>
      <dgm:spPr/>
    </dgm:pt>
    <dgm:pt modelId="{1DDED3CE-8B26-4643-A57D-C6272EE2A06D}" type="pres">
      <dgm:prSet presAssocID="{A9B4087E-54A0-49BF-A0DD-F9A0576C5CB0}" presName="Name13" presStyleLbl="parChTrans1D2" presStyleIdx="2" presStyleCnt="4"/>
      <dgm:spPr/>
    </dgm:pt>
    <dgm:pt modelId="{C9A0EC74-2C2E-4DC2-A2CD-5AE1D2C4AA42}" type="pres">
      <dgm:prSet presAssocID="{B46B9606-564B-4FB7-BEF2-DC59859AEA46}" presName="childText" presStyleLbl="bgAcc1" presStyleIdx="2" presStyleCnt="4" custLinFactNeighborY="-13184">
        <dgm:presLayoutVars>
          <dgm:bulletEnabled val="1"/>
        </dgm:presLayoutVars>
      </dgm:prSet>
      <dgm:spPr/>
    </dgm:pt>
    <dgm:pt modelId="{4584841C-EB42-4A4A-8F59-E5810C2BA76B}" type="pres">
      <dgm:prSet presAssocID="{87E03DD6-99C2-4EB1-A2D1-C211B3128A10}" presName="Name13" presStyleLbl="parChTrans1D2" presStyleIdx="3" presStyleCnt="4"/>
      <dgm:spPr/>
    </dgm:pt>
    <dgm:pt modelId="{31FDC757-090A-44FD-9C35-0E27743EC58A}" type="pres">
      <dgm:prSet presAssocID="{6915D0C2-2B3C-40E8-A257-5AB3434B1EFF}" presName="childText" presStyleLbl="bgAcc1" presStyleIdx="3" presStyleCnt="4" custLinFactNeighborY="-21923">
        <dgm:presLayoutVars>
          <dgm:bulletEnabled val="1"/>
        </dgm:presLayoutVars>
      </dgm:prSet>
      <dgm:spPr/>
    </dgm:pt>
  </dgm:ptLst>
  <dgm:cxnLst>
    <dgm:cxn modelId="{472C6612-24C4-4F43-B656-320A3F41052C}" type="presOf" srcId="{A9B4087E-54A0-49BF-A0DD-F9A0576C5CB0}" destId="{1DDED3CE-8B26-4643-A57D-C6272EE2A06D}" srcOrd="0" destOrd="0" presId="urn:microsoft.com/office/officeart/2005/8/layout/hierarchy3"/>
    <dgm:cxn modelId="{7FA9D715-B2AB-429F-AA1B-76D5C2EE40AD}" type="presOf" srcId="{BD62AAC9-9162-4C5A-AFC7-4C974B1C139E}" destId="{0552C16E-031D-4167-A1B4-6C1230CA42F0}" srcOrd="0" destOrd="0" presId="urn:microsoft.com/office/officeart/2005/8/layout/hierarchy3"/>
    <dgm:cxn modelId="{7527652C-47AB-4CEE-B8A2-2B19C6205892}" srcId="{2A6394C4-A7A2-4C59-A2F1-987A572C50F5}" destId="{B46B9606-564B-4FB7-BEF2-DC59859AEA46}" srcOrd="0" destOrd="0" parTransId="{A9B4087E-54A0-49BF-A0DD-F9A0576C5CB0}" sibTransId="{F45E1250-757B-4A8E-932E-19C23DF7053B}"/>
    <dgm:cxn modelId="{0C7BCD2C-4030-4EB6-9F5D-6C1F83877BFB}" type="presOf" srcId="{59E4E27C-AC8B-425B-8CB0-701E615C9E81}" destId="{A142480B-271B-4967-AF52-5D20F4170BE2}" srcOrd="0" destOrd="0" presId="urn:microsoft.com/office/officeart/2005/8/layout/hierarchy3"/>
    <dgm:cxn modelId="{E48ECD3C-4DBF-442E-B144-635E2D1CBA16}" type="presOf" srcId="{59E4E27C-AC8B-425B-8CB0-701E615C9E81}" destId="{1E5BDFF9-60E9-4AF0-94FA-CD7299749EEA}" srcOrd="1" destOrd="0" presId="urn:microsoft.com/office/officeart/2005/8/layout/hierarchy3"/>
    <dgm:cxn modelId="{6FF6545C-9EF6-4DFE-B595-E96CC4A52A9B}" srcId="{68162546-D471-48D0-ACE8-1129FA780C2E}" destId="{59E4E27C-AC8B-425B-8CB0-701E615C9E81}" srcOrd="0" destOrd="0" parTransId="{AA2DD7DA-7BEB-4F3E-9A69-82B7B99FCB88}" sibTransId="{8D5BA267-8F37-49AF-9F42-E2060FD1E2AF}"/>
    <dgm:cxn modelId="{BD92B741-F4EB-4518-8817-785AE0DAC4BD}" type="presOf" srcId="{68162546-D471-48D0-ACE8-1129FA780C2E}" destId="{223EEA26-B038-4A82-9686-7C6BBD8534DA}" srcOrd="0" destOrd="0" presId="urn:microsoft.com/office/officeart/2005/8/layout/hierarchy3"/>
    <dgm:cxn modelId="{1DBFB563-EA45-4E5F-8150-00AF3CE98115}" type="presOf" srcId="{87E03DD6-99C2-4EB1-A2D1-C211B3128A10}" destId="{4584841C-EB42-4A4A-8F59-E5810C2BA76B}" srcOrd="0" destOrd="0" presId="urn:microsoft.com/office/officeart/2005/8/layout/hierarchy3"/>
    <dgm:cxn modelId="{D4A7A449-E2E2-4115-9FB5-BBD9D5A026D7}" type="presOf" srcId="{0D58E743-8711-44F0-8E9A-1FEC0D2DFBCE}" destId="{6EA6F4B8-4D82-4DB7-BD5D-C23BB7DBC948}" srcOrd="0" destOrd="0" presId="urn:microsoft.com/office/officeart/2005/8/layout/hierarchy3"/>
    <dgm:cxn modelId="{65F1166B-2485-49FE-AE36-3969E655857E}" srcId="{2A6394C4-A7A2-4C59-A2F1-987A572C50F5}" destId="{6915D0C2-2B3C-40E8-A257-5AB3434B1EFF}" srcOrd="1" destOrd="0" parTransId="{87E03DD6-99C2-4EB1-A2D1-C211B3128A10}" sibTransId="{2C01483C-C4B4-4CA1-B217-863C5A2F06CB}"/>
    <dgm:cxn modelId="{3C647C70-109D-49E6-B600-C299877C23EB}" type="presOf" srcId="{C2781902-F07E-4516-BD15-260A166DB16D}" destId="{9A3E4DE8-43C6-4088-AF6D-FF55D0F64C4A}" srcOrd="0" destOrd="0" presId="urn:microsoft.com/office/officeart/2005/8/layout/hierarchy3"/>
    <dgm:cxn modelId="{D0A68181-1F98-477F-AC83-8E13F9D9719C}" type="presOf" srcId="{2A6394C4-A7A2-4C59-A2F1-987A572C50F5}" destId="{DDA9CAA1-AC76-4BE9-8D21-7F78DEDBEF5D}" srcOrd="1" destOrd="0" presId="urn:microsoft.com/office/officeart/2005/8/layout/hierarchy3"/>
    <dgm:cxn modelId="{D7FD0B83-3409-4C15-9F77-19CA8C3B099A}" srcId="{59E4E27C-AC8B-425B-8CB0-701E615C9E81}" destId="{0D58E743-8711-44F0-8E9A-1FEC0D2DFBCE}" srcOrd="1" destOrd="0" parTransId="{32815863-8F78-463D-B0A6-D3BD865A6420}" sibTransId="{78E4485B-13A8-46C5-BAD6-654D98EC9E44}"/>
    <dgm:cxn modelId="{11085987-32CB-4726-A1C1-189A02A33884}" srcId="{59E4E27C-AC8B-425B-8CB0-701E615C9E81}" destId="{C2781902-F07E-4516-BD15-260A166DB16D}" srcOrd="0" destOrd="0" parTransId="{BD62AAC9-9162-4C5A-AFC7-4C974B1C139E}" sibTransId="{DD62FB7E-F7AB-4702-A9A7-079F05FA1BAF}"/>
    <dgm:cxn modelId="{5F1BCC8E-D5BF-4C25-9404-361EF2F73FB4}" srcId="{68162546-D471-48D0-ACE8-1129FA780C2E}" destId="{2A6394C4-A7A2-4C59-A2F1-987A572C50F5}" srcOrd="1" destOrd="0" parTransId="{3EEA299E-B2CF-4510-8BA2-7E4AB0356999}" sibTransId="{68339C53-0C0B-4AD8-A79C-FBCAF4094964}"/>
    <dgm:cxn modelId="{D2C91CC1-5761-4244-B25C-4D1BB8ED5C58}" type="presOf" srcId="{B46B9606-564B-4FB7-BEF2-DC59859AEA46}" destId="{C9A0EC74-2C2E-4DC2-A2CD-5AE1D2C4AA42}" srcOrd="0" destOrd="0" presId="urn:microsoft.com/office/officeart/2005/8/layout/hierarchy3"/>
    <dgm:cxn modelId="{C76E6AE3-1CBE-4D00-BA54-4D0FED1AFA67}" type="presOf" srcId="{6915D0C2-2B3C-40E8-A257-5AB3434B1EFF}" destId="{31FDC757-090A-44FD-9C35-0E27743EC58A}" srcOrd="0" destOrd="0" presId="urn:microsoft.com/office/officeart/2005/8/layout/hierarchy3"/>
    <dgm:cxn modelId="{E84189F4-CA43-4BE0-9D56-2BDD726A0BBA}" type="presOf" srcId="{32815863-8F78-463D-B0A6-D3BD865A6420}" destId="{F5150E0F-D205-4099-9615-9FB65819DCDA}" srcOrd="0" destOrd="0" presId="urn:microsoft.com/office/officeart/2005/8/layout/hierarchy3"/>
    <dgm:cxn modelId="{8A66A4FD-562A-430A-9DC5-EBD946148738}" type="presOf" srcId="{2A6394C4-A7A2-4C59-A2F1-987A572C50F5}" destId="{F56AA008-3C8D-48BD-93B4-C32A829759DE}" srcOrd="0" destOrd="0" presId="urn:microsoft.com/office/officeart/2005/8/layout/hierarchy3"/>
    <dgm:cxn modelId="{7824525C-9DC5-4A9C-8D28-A811590D482B}" type="presParOf" srcId="{223EEA26-B038-4A82-9686-7C6BBD8534DA}" destId="{1732B885-B6FC-4E58-AAD3-0E5674D74B33}" srcOrd="0" destOrd="0" presId="urn:microsoft.com/office/officeart/2005/8/layout/hierarchy3"/>
    <dgm:cxn modelId="{EB93177E-FCC5-4611-9F5B-0372BBF9EBB9}" type="presParOf" srcId="{1732B885-B6FC-4E58-AAD3-0E5674D74B33}" destId="{35C880A4-97FB-4288-8823-B56BFD0AC53F}" srcOrd="0" destOrd="0" presId="urn:microsoft.com/office/officeart/2005/8/layout/hierarchy3"/>
    <dgm:cxn modelId="{E80BA338-3D62-4896-A854-C8B6F737D87A}" type="presParOf" srcId="{35C880A4-97FB-4288-8823-B56BFD0AC53F}" destId="{A142480B-271B-4967-AF52-5D20F4170BE2}" srcOrd="0" destOrd="0" presId="urn:microsoft.com/office/officeart/2005/8/layout/hierarchy3"/>
    <dgm:cxn modelId="{D49C60FC-763C-4F87-B0BD-6FF2CD1BBDA9}" type="presParOf" srcId="{35C880A4-97FB-4288-8823-B56BFD0AC53F}" destId="{1E5BDFF9-60E9-4AF0-94FA-CD7299749EEA}" srcOrd="1" destOrd="0" presId="urn:microsoft.com/office/officeart/2005/8/layout/hierarchy3"/>
    <dgm:cxn modelId="{A0D1993C-5F74-487E-A99C-6DAC413D0934}" type="presParOf" srcId="{1732B885-B6FC-4E58-AAD3-0E5674D74B33}" destId="{12A28385-8ACF-4E4D-805F-724C7C287D45}" srcOrd="1" destOrd="0" presId="urn:microsoft.com/office/officeart/2005/8/layout/hierarchy3"/>
    <dgm:cxn modelId="{2C085BFE-27BA-4F77-A2EA-797956258408}" type="presParOf" srcId="{12A28385-8ACF-4E4D-805F-724C7C287D45}" destId="{0552C16E-031D-4167-A1B4-6C1230CA42F0}" srcOrd="0" destOrd="0" presId="urn:microsoft.com/office/officeart/2005/8/layout/hierarchy3"/>
    <dgm:cxn modelId="{9BA425C4-08FF-4FCA-91B3-07ACED01510B}" type="presParOf" srcId="{12A28385-8ACF-4E4D-805F-724C7C287D45}" destId="{9A3E4DE8-43C6-4088-AF6D-FF55D0F64C4A}" srcOrd="1" destOrd="0" presId="urn:microsoft.com/office/officeart/2005/8/layout/hierarchy3"/>
    <dgm:cxn modelId="{9786179B-EDA9-4CE5-9DD6-490C7E018D69}" type="presParOf" srcId="{12A28385-8ACF-4E4D-805F-724C7C287D45}" destId="{F5150E0F-D205-4099-9615-9FB65819DCDA}" srcOrd="2" destOrd="0" presId="urn:microsoft.com/office/officeart/2005/8/layout/hierarchy3"/>
    <dgm:cxn modelId="{6F83B2E8-5ED4-4211-B12A-3E42D5B329D4}" type="presParOf" srcId="{12A28385-8ACF-4E4D-805F-724C7C287D45}" destId="{6EA6F4B8-4D82-4DB7-BD5D-C23BB7DBC948}" srcOrd="3" destOrd="0" presId="urn:microsoft.com/office/officeart/2005/8/layout/hierarchy3"/>
    <dgm:cxn modelId="{DF5C8DF4-94C3-468F-B37B-9F7E4D47D213}" type="presParOf" srcId="{223EEA26-B038-4A82-9686-7C6BBD8534DA}" destId="{3A4AAD40-27B2-48F6-A9A5-AF5073F2E4D6}" srcOrd="1" destOrd="0" presId="urn:microsoft.com/office/officeart/2005/8/layout/hierarchy3"/>
    <dgm:cxn modelId="{81A6E074-A1B2-41AB-AE83-4BC3D644ADF0}" type="presParOf" srcId="{3A4AAD40-27B2-48F6-A9A5-AF5073F2E4D6}" destId="{3B705E62-8FC2-44F8-9F93-FB9F1851BDF5}" srcOrd="0" destOrd="0" presId="urn:microsoft.com/office/officeart/2005/8/layout/hierarchy3"/>
    <dgm:cxn modelId="{32C6BE97-D717-4B3F-BA7E-15F4DBD99FE2}" type="presParOf" srcId="{3B705E62-8FC2-44F8-9F93-FB9F1851BDF5}" destId="{F56AA008-3C8D-48BD-93B4-C32A829759DE}" srcOrd="0" destOrd="0" presId="urn:microsoft.com/office/officeart/2005/8/layout/hierarchy3"/>
    <dgm:cxn modelId="{7C72494F-5795-42AF-AB0A-3DA01F3B8BE6}" type="presParOf" srcId="{3B705E62-8FC2-44F8-9F93-FB9F1851BDF5}" destId="{DDA9CAA1-AC76-4BE9-8D21-7F78DEDBEF5D}" srcOrd="1" destOrd="0" presId="urn:microsoft.com/office/officeart/2005/8/layout/hierarchy3"/>
    <dgm:cxn modelId="{0C7F51D5-7F64-4D6A-932A-D830A2EE0AD8}" type="presParOf" srcId="{3A4AAD40-27B2-48F6-A9A5-AF5073F2E4D6}" destId="{3476CD38-56A6-4544-9C3D-E3526331DF40}" srcOrd="1" destOrd="0" presId="urn:microsoft.com/office/officeart/2005/8/layout/hierarchy3"/>
    <dgm:cxn modelId="{D9977650-04BD-4EEE-9636-387B7179F650}" type="presParOf" srcId="{3476CD38-56A6-4544-9C3D-E3526331DF40}" destId="{1DDED3CE-8B26-4643-A57D-C6272EE2A06D}" srcOrd="0" destOrd="0" presId="urn:microsoft.com/office/officeart/2005/8/layout/hierarchy3"/>
    <dgm:cxn modelId="{8C318AA0-B6F2-4EA5-97DD-0CA6D9411E08}" type="presParOf" srcId="{3476CD38-56A6-4544-9C3D-E3526331DF40}" destId="{C9A0EC74-2C2E-4DC2-A2CD-5AE1D2C4AA42}" srcOrd="1" destOrd="0" presId="urn:microsoft.com/office/officeart/2005/8/layout/hierarchy3"/>
    <dgm:cxn modelId="{BC2DCCB9-3B3B-4D7E-87A3-14A8611EA327}" type="presParOf" srcId="{3476CD38-56A6-4544-9C3D-E3526331DF40}" destId="{4584841C-EB42-4A4A-8F59-E5810C2BA76B}" srcOrd="2" destOrd="0" presId="urn:microsoft.com/office/officeart/2005/8/layout/hierarchy3"/>
    <dgm:cxn modelId="{F8C81A5E-22FA-4908-AC21-EC390AAB7F68}" type="presParOf" srcId="{3476CD38-56A6-4544-9C3D-E3526331DF40}" destId="{31FDC757-090A-44FD-9C35-0E27743EC58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D99A06C-E4D2-4D6A-A676-801BF4B0D9F0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E048D2A-B06B-4AAD-A4E6-60EB3A74E8A1}">
      <dgm:prSet phldrT="[Texto]"/>
      <dgm:spPr/>
      <dgm:t>
        <a:bodyPr/>
        <a:lstStyle/>
        <a:p>
          <a:r>
            <a:rPr lang="es-AR" dirty="0"/>
            <a:t>Nivel E</a:t>
          </a:r>
        </a:p>
      </dgm:t>
    </dgm:pt>
    <dgm:pt modelId="{A174E595-B901-4EB2-B897-B4384CD6BE4B}" type="parTrans" cxnId="{F347C5B5-7FA7-49CF-BFF3-FEB6943F0326}">
      <dgm:prSet/>
      <dgm:spPr/>
      <dgm:t>
        <a:bodyPr/>
        <a:lstStyle/>
        <a:p>
          <a:endParaRPr lang="es-AR"/>
        </a:p>
      </dgm:t>
    </dgm:pt>
    <dgm:pt modelId="{63725F05-25BD-4842-BE45-6AD902FF5514}" type="sibTrans" cxnId="{F347C5B5-7FA7-49CF-BFF3-FEB6943F0326}">
      <dgm:prSet/>
      <dgm:spPr/>
      <dgm:t>
        <a:bodyPr/>
        <a:lstStyle/>
        <a:p>
          <a:endParaRPr lang="es-AR"/>
        </a:p>
      </dgm:t>
    </dgm:pt>
    <dgm:pt modelId="{24E44E5E-1C90-47CC-A986-61541580B2E0}">
      <dgm:prSet phldrT="[Texto]"/>
      <dgm:spPr/>
      <dgm:t>
        <a:bodyPr/>
        <a:lstStyle/>
        <a:p>
          <a:r>
            <a:rPr lang="es-AR" dirty="0"/>
            <a:t>TIPO E</a:t>
          </a:r>
        </a:p>
      </dgm:t>
    </dgm:pt>
    <dgm:pt modelId="{A8796519-CE72-49BA-974D-AA0652FE0EE3}" type="parTrans" cxnId="{1A650F58-7B97-4E89-B433-F51B81FADE77}">
      <dgm:prSet/>
      <dgm:spPr/>
      <dgm:t>
        <a:bodyPr/>
        <a:lstStyle/>
        <a:p>
          <a:endParaRPr lang="es-AR"/>
        </a:p>
      </dgm:t>
    </dgm:pt>
    <dgm:pt modelId="{4EA9437E-0A8F-4991-BF12-E7359DA11C4E}" type="sibTrans" cxnId="{1A650F58-7B97-4E89-B433-F51B81FADE77}">
      <dgm:prSet/>
      <dgm:spPr/>
      <dgm:t>
        <a:bodyPr/>
        <a:lstStyle/>
        <a:p>
          <a:endParaRPr lang="es-AR"/>
        </a:p>
      </dgm:t>
    </dgm:pt>
    <dgm:pt modelId="{0B7583C8-1F62-47E1-B780-33F1F182FB94}">
      <dgm:prSet phldrT="[Texto]"/>
      <dgm:spPr/>
      <dgm:t>
        <a:bodyPr/>
        <a:lstStyle/>
        <a:p>
          <a:r>
            <a:rPr lang="es-AR" dirty="0"/>
            <a:t>INTENSIDAD</a:t>
          </a:r>
        </a:p>
      </dgm:t>
    </dgm:pt>
    <dgm:pt modelId="{B728FD7C-C3AA-4FE4-90C1-73E82C3F3F5D}" type="parTrans" cxnId="{E3FF56B4-3D6D-4863-B039-E503DEA54945}">
      <dgm:prSet/>
      <dgm:spPr/>
      <dgm:t>
        <a:bodyPr/>
        <a:lstStyle/>
        <a:p>
          <a:endParaRPr lang="es-AR"/>
        </a:p>
      </dgm:t>
    </dgm:pt>
    <dgm:pt modelId="{03E920B5-8BED-4F5D-BFAF-006F1384698F}" type="sibTrans" cxnId="{E3FF56B4-3D6D-4863-B039-E503DEA54945}">
      <dgm:prSet/>
      <dgm:spPr/>
      <dgm:t>
        <a:bodyPr/>
        <a:lstStyle/>
        <a:p>
          <a:endParaRPr lang="es-AR"/>
        </a:p>
      </dgm:t>
    </dgm:pt>
    <dgm:pt modelId="{3C829B9A-B727-4AA9-80EE-006F68E136E6}">
      <dgm:prSet phldrT="[Texto]"/>
      <dgm:spPr/>
      <dgm:t>
        <a:bodyPr/>
        <a:lstStyle/>
        <a:p>
          <a:r>
            <a:rPr lang="es-AR" dirty="0"/>
            <a:t>DISPONIBILIDAD E Y HC</a:t>
          </a:r>
        </a:p>
      </dgm:t>
    </dgm:pt>
    <dgm:pt modelId="{325266FD-6148-4CA1-927E-02F2FD7ECC37}" type="parTrans" cxnId="{F8264F9A-2B00-4AD5-8443-51A59DA4516E}">
      <dgm:prSet/>
      <dgm:spPr/>
      <dgm:t>
        <a:bodyPr/>
        <a:lstStyle/>
        <a:p>
          <a:endParaRPr lang="es-AR"/>
        </a:p>
      </dgm:t>
    </dgm:pt>
    <dgm:pt modelId="{088DBEEE-1FF7-4AEF-804D-F72C2AF575A3}" type="sibTrans" cxnId="{F8264F9A-2B00-4AD5-8443-51A59DA4516E}">
      <dgm:prSet/>
      <dgm:spPr/>
      <dgm:t>
        <a:bodyPr/>
        <a:lstStyle/>
        <a:p>
          <a:endParaRPr lang="es-AR"/>
        </a:p>
      </dgm:t>
    </dgm:pt>
    <dgm:pt modelId="{12B746EA-5991-4CF5-AEEF-9E619FA5A588}">
      <dgm:prSet phldrT="[Texto]"/>
      <dgm:spPr/>
      <dgm:t>
        <a:bodyPr/>
        <a:lstStyle/>
        <a:p>
          <a:endParaRPr lang="es-AR" dirty="0"/>
        </a:p>
      </dgm:t>
    </dgm:pt>
    <dgm:pt modelId="{54E703D6-7262-48F2-895E-153525042D37}" type="sibTrans" cxnId="{ED08600C-E0BA-41CE-8D24-09C6250BD613}">
      <dgm:prSet/>
      <dgm:spPr/>
      <dgm:t>
        <a:bodyPr/>
        <a:lstStyle/>
        <a:p>
          <a:endParaRPr lang="es-AR"/>
        </a:p>
      </dgm:t>
    </dgm:pt>
    <dgm:pt modelId="{3FB2BBF1-224A-41E3-B481-E1345C357F78}" type="parTrans" cxnId="{ED08600C-E0BA-41CE-8D24-09C6250BD613}">
      <dgm:prSet/>
      <dgm:spPr/>
      <dgm:t>
        <a:bodyPr/>
        <a:lstStyle/>
        <a:p>
          <a:endParaRPr lang="es-AR"/>
        </a:p>
      </dgm:t>
    </dgm:pt>
    <dgm:pt modelId="{0952AC05-CE8D-4238-A889-D41646C951E2}" type="pres">
      <dgm:prSet presAssocID="{CD99A06C-E4D2-4D6A-A676-801BF4B0D9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DBB19F3-9712-46E9-8E9F-91143C04AF51}" type="pres">
      <dgm:prSet presAssocID="{12B746EA-5991-4CF5-AEEF-9E619FA5A588}" presName="centerShape" presStyleLbl="node0" presStyleIdx="0" presStyleCnt="1" custScaleX="47398" custScaleY="57457"/>
      <dgm:spPr/>
    </dgm:pt>
    <dgm:pt modelId="{CB58A4D6-5231-487B-A6B3-0DCD74ADB0F9}" type="pres">
      <dgm:prSet presAssocID="{A174E595-B901-4EB2-B897-B4384CD6BE4B}" presName="Name9" presStyleLbl="parChTrans1D2" presStyleIdx="0" presStyleCnt="4"/>
      <dgm:spPr/>
    </dgm:pt>
    <dgm:pt modelId="{0F63DBE0-B1C1-423B-A892-FDC22526CCCF}" type="pres">
      <dgm:prSet presAssocID="{A174E595-B901-4EB2-B897-B4384CD6BE4B}" presName="connTx" presStyleLbl="parChTrans1D2" presStyleIdx="0" presStyleCnt="4"/>
      <dgm:spPr/>
    </dgm:pt>
    <dgm:pt modelId="{3A307F79-0098-4A47-9227-74BE77A8DCF4}" type="pres">
      <dgm:prSet presAssocID="{FE048D2A-B06B-4AAD-A4E6-60EB3A74E8A1}" presName="node" presStyleLbl="node1" presStyleIdx="0" presStyleCnt="4" custScaleX="177306">
        <dgm:presLayoutVars>
          <dgm:bulletEnabled val="1"/>
        </dgm:presLayoutVars>
      </dgm:prSet>
      <dgm:spPr>
        <a:prstGeom prst="flowChartAlternateProcess">
          <a:avLst/>
        </a:prstGeom>
      </dgm:spPr>
    </dgm:pt>
    <dgm:pt modelId="{0EB35A1F-96BF-48AE-981F-BEAE3779B312}" type="pres">
      <dgm:prSet presAssocID="{A8796519-CE72-49BA-974D-AA0652FE0EE3}" presName="Name9" presStyleLbl="parChTrans1D2" presStyleIdx="1" presStyleCnt="4"/>
      <dgm:spPr/>
    </dgm:pt>
    <dgm:pt modelId="{6E20471D-0F50-41EA-BCAD-6AB9CB6B110D}" type="pres">
      <dgm:prSet presAssocID="{A8796519-CE72-49BA-974D-AA0652FE0EE3}" presName="connTx" presStyleLbl="parChTrans1D2" presStyleIdx="1" presStyleCnt="4"/>
      <dgm:spPr/>
    </dgm:pt>
    <dgm:pt modelId="{1BE127EC-6A17-4F1D-A117-C909DEC80FDC}" type="pres">
      <dgm:prSet presAssocID="{24E44E5E-1C90-47CC-A986-61541580B2E0}" presName="node" presStyleLbl="node1" presStyleIdx="1" presStyleCnt="4" custScaleX="177306">
        <dgm:presLayoutVars>
          <dgm:bulletEnabled val="1"/>
        </dgm:presLayoutVars>
      </dgm:prSet>
      <dgm:spPr>
        <a:prstGeom prst="roundRect">
          <a:avLst/>
        </a:prstGeom>
      </dgm:spPr>
    </dgm:pt>
    <dgm:pt modelId="{C1868C17-4B17-4128-A60C-C46B96D77DAA}" type="pres">
      <dgm:prSet presAssocID="{B728FD7C-C3AA-4FE4-90C1-73E82C3F3F5D}" presName="Name9" presStyleLbl="parChTrans1D2" presStyleIdx="2" presStyleCnt="4"/>
      <dgm:spPr/>
    </dgm:pt>
    <dgm:pt modelId="{A56C907D-4F04-4712-BB63-CF3D015A5D6F}" type="pres">
      <dgm:prSet presAssocID="{B728FD7C-C3AA-4FE4-90C1-73E82C3F3F5D}" presName="connTx" presStyleLbl="parChTrans1D2" presStyleIdx="2" presStyleCnt="4"/>
      <dgm:spPr/>
    </dgm:pt>
    <dgm:pt modelId="{7E2CE861-3507-46A7-9B97-FE52FD9DCFEC}" type="pres">
      <dgm:prSet presAssocID="{0B7583C8-1F62-47E1-B780-33F1F182FB94}" presName="node" presStyleLbl="node1" presStyleIdx="2" presStyleCnt="4" custScaleX="177306">
        <dgm:presLayoutVars>
          <dgm:bulletEnabled val="1"/>
        </dgm:presLayoutVars>
      </dgm:prSet>
      <dgm:spPr>
        <a:prstGeom prst="roundRect">
          <a:avLst/>
        </a:prstGeom>
      </dgm:spPr>
    </dgm:pt>
    <dgm:pt modelId="{4C7AC98A-8E44-4ED7-AC14-C4A83A8C53DD}" type="pres">
      <dgm:prSet presAssocID="{325266FD-6148-4CA1-927E-02F2FD7ECC37}" presName="Name9" presStyleLbl="parChTrans1D2" presStyleIdx="3" presStyleCnt="4"/>
      <dgm:spPr/>
    </dgm:pt>
    <dgm:pt modelId="{6B456E89-9CA4-451B-82C3-D7A55D07F3A6}" type="pres">
      <dgm:prSet presAssocID="{325266FD-6148-4CA1-927E-02F2FD7ECC37}" presName="connTx" presStyleLbl="parChTrans1D2" presStyleIdx="3" presStyleCnt="4"/>
      <dgm:spPr/>
    </dgm:pt>
    <dgm:pt modelId="{BFBA0C5A-184B-4460-8887-9F36A2A5775C}" type="pres">
      <dgm:prSet presAssocID="{3C829B9A-B727-4AA9-80EE-006F68E136E6}" presName="node" presStyleLbl="node1" presStyleIdx="3" presStyleCnt="4" custScaleX="17730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ED08600C-E0BA-41CE-8D24-09C6250BD613}" srcId="{CD99A06C-E4D2-4D6A-A676-801BF4B0D9F0}" destId="{12B746EA-5991-4CF5-AEEF-9E619FA5A588}" srcOrd="0" destOrd="0" parTransId="{3FB2BBF1-224A-41E3-B481-E1345C357F78}" sibTransId="{54E703D6-7262-48F2-895E-153525042D37}"/>
    <dgm:cxn modelId="{F4E57119-8F44-4676-BCD5-07E2FF462883}" type="presOf" srcId="{325266FD-6148-4CA1-927E-02F2FD7ECC37}" destId="{6B456E89-9CA4-451B-82C3-D7A55D07F3A6}" srcOrd="1" destOrd="0" presId="urn:microsoft.com/office/officeart/2005/8/layout/radial1"/>
    <dgm:cxn modelId="{80237B29-9483-43CF-8673-47BD12E5EAB8}" type="presOf" srcId="{B728FD7C-C3AA-4FE4-90C1-73E82C3F3F5D}" destId="{A56C907D-4F04-4712-BB63-CF3D015A5D6F}" srcOrd="1" destOrd="0" presId="urn:microsoft.com/office/officeart/2005/8/layout/radial1"/>
    <dgm:cxn modelId="{84DF042F-FB6C-471E-A3A6-E485CDE8C3CC}" type="presOf" srcId="{A8796519-CE72-49BA-974D-AA0652FE0EE3}" destId="{0EB35A1F-96BF-48AE-981F-BEAE3779B312}" srcOrd="0" destOrd="0" presId="urn:microsoft.com/office/officeart/2005/8/layout/radial1"/>
    <dgm:cxn modelId="{FD048937-E2D0-4DB1-B7EB-88ADB8E2A57D}" type="presOf" srcId="{B728FD7C-C3AA-4FE4-90C1-73E82C3F3F5D}" destId="{C1868C17-4B17-4128-A60C-C46B96D77DAA}" srcOrd="0" destOrd="0" presId="urn:microsoft.com/office/officeart/2005/8/layout/radial1"/>
    <dgm:cxn modelId="{1A2AD76A-29CC-4985-9015-04F5668AC40D}" type="presOf" srcId="{0B7583C8-1F62-47E1-B780-33F1F182FB94}" destId="{7E2CE861-3507-46A7-9B97-FE52FD9DCFEC}" srcOrd="0" destOrd="0" presId="urn:microsoft.com/office/officeart/2005/8/layout/radial1"/>
    <dgm:cxn modelId="{EB6B1752-F39C-489B-9423-8726F3E6FE78}" type="presOf" srcId="{12B746EA-5991-4CF5-AEEF-9E619FA5A588}" destId="{2DBB19F3-9712-46E9-8E9F-91143C04AF51}" srcOrd="0" destOrd="0" presId="urn:microsoft.com/office/officeart/2005/8/layout/radial1"/>
    <dgm:cxn modelId="{1A650F58-7B97-4E89-B433-F51B81FADE77}" srcId="{12B746EA-5991-4CF5-AEEF-9E619FA5A588}" destId="{24E44E5E-1C90-47CC-A986-61541580B2E0}" srcOrd="1" destOrd="0" parTransId="{A8796519-CE72-49BA-974D-AA0652FE0EE3}" sibTransId="{4EA9437E-0A8F-4991-BF12-E7359DA11C4E}"/>
    <dgm:cxn modelId="{F8264F9A-2B00-4AD5-8443-51A59DA4516E}" srcId="{12B746EA-5991-4CF5-AEEF-9E619FA5A588}" destId="{3C829B9A-B727-4AA9-80EE-006F68E136E6}" srcOrd="3" destOrd="0" parTransId="{325266FD-6148-4CA1-927E-02F2FD7ECC37}" sibTransId="{088DBEEE-1FF7-4AEF-804D-F72C2AF575A3}"/>
    <dgm:cxn modelId="{7E54309D-A326-4EC9-8F43-942F9FE795F2}" type="presOf" srcId="{A174E595-B901-4EB2-B897-B4384CD6BE4B}" destId="{CB58A4D6-5231-487B-A6B3-0DCD74ADB0F9}" srcOrd="0" destOrd="0" presId="urn:microsoft.com/office/officeart/2005/8/layout/radial1"/>
    <dgm:cxn modelId="{05A8BCA9-00F4-417F-B56B-6638ECF39078}" type="presOf" srcId="{FE048D2A-B06B-4AAD-A4E6-60EB3A74E8A1}" destId="{3A307F79-0098-4A47-9227-74BE77A8DCF4}" srcOrd="0" destOrd="0" presId="urn:microsoft.com/office/officeart/2005/8/layout/radial1"/>
    <dgm:cxn modelId="{E3FF56B4-3D6D-4863-B039-E503DEA54945}" srcId="{12B746EA-5991-4CF5-AEEF-9E619FA5A588}" destId="{0B7583C8-1F62-47E1-B780-33F1F182FB94}" srcOrd="2" destOrd="0" parTransId="{B728FD7C-C3AA-4FE4-90C1-73E82C3F3F5D}" sibTransId="{03E920B5-8BED-4F5D-BFAF-006F1384698F}"/>
    <dgm:cxn modelId="{F347C5B5-7FA7-49CF-BFF3-FEB6943F0326}" srcId="{12B746EA-5991-4CF5-AEEF-9E619FA5A588}" destId="{FE048D2A-B06B-4AAD-A4E6-60EB3A74E8A1}" srcOrd="0" destOrd="0" parTransId="{A174E595-B901-4EB2-B897-B4384CD6BE4B}" sibTransId="{63725F05-25BD-4842-BE45-6AD902FF5514}"/>
    <dgm:cxn modelId="{818653CC-CCA8-48B9-AB62-432852BF681A}" type="presOf" srcId="{24E44E5E-1C90-47CC-A986-61541580B2E0}" destId="{1BE127EC-6A17-4F1D-A117-C909DEC80FDC}" srcOrd="0" destOrd="0" presId="urn:microsoft.com/office/officeart/2005/8/layout/radial1"/>
    <dgm:cxn modelId="{85808BCC-4E96-4D92-97AB-9A1ED30F41EC}" type="presOf" srcId="{CD99A06C-E4D2-4D6A-A676-801BF4B0D9F0}" destId="{0952AC05-CE8D-4238-A889-D41646C951E2}" srcOrd="0" destOrd="0" presId="urn:microsoft.com/office/officeart/2005/8/layout/radial1"/>
    <dgm:cxn modelId="{184C94D6-2D33-479A-8CBF-6F2A393995A2}" type="presOf" srcId="{A174E595-B901-4EB2-B897-B4384CD6BE4B}" destId="{0F63DBE0-B1C1-423B-A892-FDC22526CCCF}" srcOrd="1" destOrd="0" presId="urn:microsoft.com/office/officeart/2005/8/layout/radial1"/>
    <dgm:cxn modelId="{A1D3B2DA-0400-4FA0-BCB5-72A5BA46418A}" type="presOf" srcId="{3C829B9A-B727-4AA9-80EE-006F68E136E6}" destId="{BFBA0C5A-184B-4460-8887-9F36A2A5775C}" srcOrd="0" destOrd="0" presId="urn:microsoft.com/office/officeart/2005/8/layout/radial1"/>
    <dgm:cxn modelId="{632C1DEF-9920-4535-BCE1-D223B0AE3ACC}" type="presOf" srcId="{325266FD-6148-4CA1-927E-02F2FD7ECC37}" destId="{4C7AC98A-8E44-4ED7-AC14-C4A83A8C53DD}" srcOrd="0" destOrd="0" presId="urn:microsoft.com/office/officeart/2005/8/layout/radial1"/>
    <dgm:cxn modelId="{2C118DFC-A75A-440F-9FD2-8EBB837B5A6E}" type="presOf" srcId="{A8796519-CE72-49BA-974D-AA0652FE0EE3}" destId="{6E20471D-0F50-41EA-BCAD-6AB9CB6B110D}" srcOrd="1" destOrd="0" presId="urn:microsoft.com/office/officeart/2005/8/layout/radial1"/>
    <dgm:cxn modelId="{03919CE9-ECBC-4B82-88ED-8AFF3BA9C3FA}" type="presParOf" srcId="{0952AC05-CE8D-4238-A889-D41646C951E2}" destId="{2DBB19F3-9712-46E9-8E9F-91143C04AF51}" srcOrd="0" destOrd="0" presId="urn:microsoft.com/office/officeart/2005/8/layout/radial1"/>
    <dgm:cxn modelId="{B4D20602-0670-429A-B4C8-E9F829B78182}" type="presParOf" srcId="{0952AC05-CE8D-4238-A889-D41646C951E2}" destId="{CB58A4D6-5231-487B-A6B3-0DCD74ADB0F9}" srcOrd="1" destOrd="0" presId="urn:microsoft.com/office/officeart/2005/8/layout/radial1"/>
    <dgm:cxn modelId="{E71D7FAB-CE8E-4B96-9C7E-0270E77EBA4D}" type="presParOf" srcId="{CB58A4D6-5231-487B-A6B3-0DCD74ADB0F9}" destId="{0F63DBE0-B1C1-423B-A892-FDC22526CCCF}" srcOrd="0" destOrd="0" presId="urn:microsoft.com/office/officeart/2005/8/layout/radial1"/>
    <dgm:cxn modelId="{C57C4D39-3068-4A30-BD21-2D5A3A1CE941}" type="presParOf" srcId="{0952AC05-CE8D-4238-A889-D41646C951E2}" destId="{3A307F79-0098-4A47-9227-74BE77A8DCF4}" srcOrd="2" destOrd="0" presId="urn:microsoft.com/office/officeart/2005/8/layout/radial1"/>
    <dgm:cxn modelId="{118F9DC7-23F7-4A30-98F1-78FE66063963}" type="presParOf" srcId="{0952AC05-CE8D-4238-A889-D41646C951E2}" destId="{0EB35A1F-96BF-48AE-981F-BEAE3779B312}" srcOrd="3" destOrd="0" presId="urn:microsoft.com/office/officeart/2005/8/layout/radial1"/>
    <dgm:cxn modelId="{4211E511-979F-45F8-A8CA-1AA8D3D456E1}" type="presParOf" srcId="{0EB35A1F-96BF-48AE-981F-BEAE3779B312}" destId="{6E20471D-0F50-41EA-BCAD-6AB9CB6B110D}" srcOrd="0" destOrd="0" presId="urn:microsoft.com/office/officeart/2005/8/layout/radial1"/>
    <dgm:cxn modelId="{C773E485-8AF6-4223-A518-6F28B7CF7412}" type="presParOf" srcId="{0952AC05-CE8D-4238-A889-D41646C951E2}" destId="{1BE127EC-6A17-4F1D-A117-C909DEC80FDC}" srcOrd="4" destOrd="0" presId="urn:microsoft.com/office/officeart/2005/8/layout/radial1"/>
    <dgm:cxn modelId="{7C62E47E-32E9-4E94-BD83-C17D166793A8}" type="presParOf" srcId="{0952AC05-CE8D-4238-A889-D41646C951E2}" destId="{C1868C17-4B17-4128-A60C-C46B96D77DAA}" srcOrd="5" destOrd="0" presId="urn:microsoft.com/office/officeart/2005/8/layout/radial1"/>
    <dgm:cxn modelId="{421FFF6D-3414-4288-B59E-855089E111ED}" type="presParOf" srcId="{C1868C17-4B17-4128-A60C-C46B96D77DAA}" destId="{A56C907D-4F04-4712-BB63-CF3D015A5D6F}" srcOrd="0" destOrd="0" presId="urn:microsoft.com/office/officeart/2005/8/layout/radial1"/>
    <dgm:cxn modelId="{7840C42D-7EB5-4444-8B7D-DD260CEE45E7}" type="presParOf" srcId="{0952AC05-CE8D-4238-A889-D41646C951E2}" destId="{7E2CE861-3507-46A7-9B97-FE52FD9DCFEC}" srcOrd="6" destOrd="0" presId="urn:microsoft.com/office/officeart/2005/8/layout/radial1"/>
    <dgm:cxn modelId="{8408639D-BF41-4D68-B4DF-E0278EA7FD7E}" type="presParOf" srcId="{0952AC05-CE8D-4238-A889-D41646C951E2}" destId="{4C7AC98A-8E44-4ED7-AC14-C4A83A8C53DD}" srcOrd="7" destOrd="0" presId="urn:microsoft.com/office/officeart/2005/8/layout/radial1"/>
    <dgm:cxn modelId="{9DE54139-F328-4C33-AE9A-0025FB3D3F60}" type="presParOf" srcId="{4C7AC98A-8E44-4ED7-AC14-C4A83A8C53DD}" destId="{6B456E89-9CA4-451B-82C3-D7A55D07F3A6}" srcOrd="0" destOrd="0" presId="urn:microsoft.com/office/officeart/2005/8/layout/radial1"/>
    <dgm:cxn modelId="{4D451B35-28A2-49CA-96D3-982EAA204F73}" type="presParOf" srcId="{0952AC05-CE8D-4238-A889-D41646C951E2}" destId="{BFBA0C5A-184B-4460-8887-9F36A2A5775C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6D5882C-7417-4F26-B337-BFC8A0C8C77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757184F-0C58-427D-8543-5ED3C9D698CB}">
      <dgm:prSet phldrT="[Texto]"/>
      <dgm:spPr/>
      <dgm:t>
        <a:bodyPr/>
        <a:lstStyle/>
        <a:p>
          <a:r>
            <a:rPr lang="es-AR" dirty="0"/>
            <a:t>DESCENSO DE GRASA</a:t>
          </a:r>
        </a:p>
      </dgm:t>
    </dgm:pt>
    <dgm:pt modelId="{931600D6-5FDB-454E-8D80-000211328F5A}" type="parTrans" cxnId="{C46D77B7-DC18-4BA3-BBB7-63E9E9DCC4C7}">
      <dgm:prSet/>
      <dgm:spPr/>
      <dgm:t>
        <a:bodyPr/>
        <a:lstStyle/>
        <a:p>
          <a:endParaRPr lang="es-AR"/>
        </a:p>
      </dgm:t>
    </dgm:pt>
    <dgm:pt modelId="{13B139FD-9AA9-4898-B58D-5B43DFA30E7A}" type="sibTrans" cxnId="{C46D77B7-DC18-4BA3-BBB7-63E9E9DCC4C7}">
      <dgm:prSet/>
      <dgm:spPr/>
      <dgm:t>
        <a:bodyPr/>
        <a:lstStyle/>
        <a:p>
          <a:endParaRPr lang="es-AR"/>
        </a:p>
      </dgm:t>
    </dgm:pt>
    <dgm:pt modelId="{2DE9F6AE-FCB1-4C48-AACB-39A7F33E7B80}">
      <dgm:prSet phldrT="[Texto]" custT="1"/>
      <dgm:spPr/>
      <dgm:t>
        <a:bodyPr/>
        <a:lstStyle/>
        <a:p>
          <a:pPr algn="ctr"/>
          <a:r>
            <a:rPr lang="es-AR" sz="2500" dirty="0"/>
            <a:t>Déficit calórico</a:t>
          </a:r>
        </a:p>
      </dgm:t>
    </dgm:pt>
    <dgm:pt modelId="{724CDFCA-2F01-42A7-9C7E-389C9BCDA851}" type="parTrans" cxnId="{6CB535AF-83A8-4D7A-A6C9-9EB8B220E3ED}">
      <dgm:prSet/>
      <dgm:spPr/>
      <dgm:t>
        <a:bodyPr/>
        <a:lstStyle/>
        <a:p>
          <a:endParaRPr lang="es-AR"/>
        </a:p>
      </dgm:t>
    </dgm:pt>
    <dgm:pt modelId="{33618712-B9EE-4C36-BD90-92B118BFB94E}" type="sibTrans" cxnId="{6CB535AF-83A8-4D7A-A6C9-9EB8B220E3ED}">
      <dgm:prSet/>
      <dgm:spPr/>
      <dgm:t>
        <a:bodyPr/>
        <a:lstStyle/>
        <a:p>
          <a:endParaRPr lang="es-AR"/>
        </a:p>
      </dgm:t>
    </dgm:pt>
    <dgm:pt modelId="{AC1E466B-2B1F-4CDD-A595-892C67425951}">
      <dgm:prSet phldrT="[Texto]" custT="1"/>
      <dgm:spPr/>
      <dgm:t>
        <a:bodyPr/>
        <a:lstStyle/>
        <a:p>
          <a:pPr algn="ctr"/>
          <a:r>
            <a:rPr lang="es-AR" sz="2500" dirty="0"/>
            <a:t>Más proteínas</a:t>
          </a:r>
        </a:p>
      </dgm:t>
    </dgm:pt>
    <dgm:pt modelId="{65446E41-7DD9-49E7-9F7D-63BAF035BADD}" type="parTrans" cxnId="{8D2A67FC-C14D-44E4-A454-DF09770E6514}">
      <dgm:prSet/>
      <dgm:spPr/>
      <dgm:t>
        <a:bodyPr/>
        <a:lstStyle/>
        <a:p>
          <a:endParaRPr lang="es-AR"/>
        </a:p>
      </dgm:t>
    </dgm:pt>
    <dgm:pt modelId="{6EDD4E1F-66FE-4C3D-BFED-67800D3D09A7}" type="sibTrans" cxnId="{8D2A67FC-C14D-44E4-A454-DF09770E6514}">
      <dgm:prSet/>
      <dgm:spPr/>
      <dgm:t>
        <a:bodyPr/>
        <a:lstStyle/>
        <a:p>
          <a:endParaRPr lang="es-AR"/>
        </a:p>
      </dgm:t>
    </dgm:pt>
    <dgm:pt modelId="{1D493CC3-069F-4015-88B5-E85A618E747A}">
      <dgm:prSet phldrT="[Texto]"/>
      <dgm:spPr/>
      <dgm:t>
        <a:bodyPr/>
        <a:lstStyle/>
        <a:p>
          <a:r>
            <a:rPr lang="es-AR" dirty="0"/>
            <a:t>AUMENTO DE MÚSCULO</a:t>
          </a:r>
        </a:p>
      </dgm:t>
    </dgm:pt>
    <dgm:pt modelId="{68A56FF5-59B2-4C32-87B9-BC3EBF38F51C}" type="parTrans" cxnId="{AD63068A-3506-47C4-AAF2-4F21D603F6EE}">
      <dgm:prSet/>
      <dgm:spPr/>
      <dgm:t>
        <a:bodyPr/>
        <a:lstStyle/>
        <a:p>
          <a:endParaRPr lang="es-AR"/>
        </a:p>
      </dgm:t>
    </dgm:pt>
    <dgm:pt modelId="{07831754-A500-4E70-818A-E939B3F62DA9}" type="sibTrans" cxnId="{AD63068A-3506-47C4-AAF2-4F21D603F6EE}">
      <dgm:prSet/>
      <dgm:spPr/>
      <dgm:t>
        <a:bodyPr/>
        <a:lstStyle/>
        <a:p>
          <a:endParaRPr lang="es-AR"/>
        </a:p>
      </dgm:t>
    </dgm:pt>
    <dgm:pt modelId="{47976A13-917B-4787-B03E-1E231D0C8FA6}">
      <dgm:prSet phldrT="[Texto]" custT="1"/>
      <dgm:spPr/>
      <dgm:t>
        <a:bodyPr/>
        <a:lstStyle/>
        <a:p>
          <a:pPr algn="ctr"/>
          <a:r>
            <a:rPr lang="es-AR" sz="2500" dirty="0"/>
            <a:t>Superávit calórico</a:t>
          </a:r>
        </a:p>
      </dgm:t>
    </dgm:pt>
    <dgm:pt modelId="{6B71411B-6FBE-4ADF-B94D-F6508777B35D}" type="parTrans" cxnId="{44FF6B92-E478-48E4-9955-8902864EEE76}">
      <dgm:prSet/>
      <dgm:spPr/>
      <dgm:t>
        <a:bodyPr/>
        <a:lstStyle/>
        <a:p>
          <a:endParaRPr lang="es-AR"/>
        </a:p>
      </dgm:t>
    </dgm:pt>
    <dgm:pt modelId="{27DC136F-65A7-441C-B0BF-F9D0F321AE95}" type="sibTrans" cxnId="{44FF6B92-E478-48E4-9955-8902864EEE76}">
      <dgm:prSet/>
      <dgm:spPr/>
      <dgm:t>
        <a:bodyPr/>
        <a:lstStyle/>
        <a:p>
          <a:endParaRPr lang="es-AR"/>
        </a:p>
      </dgm:t>
    </dgm:pt>
    <dgm:pt modelId="{C8BE0272-0753-4A55-AA22-3DB79995103D}">
      <dgm:prSet phldrT="[Texto]" custT="1"/>
      <dgm:spPr/>
      <dgm:t>
        <a:bodyPr/>
        <a:lstStyle/>
        <a:p>
          <a:pPr algn="ctr"/>
          <a:r>
            <a:rPr lang="es-AR" sz="2500" dirty="0"/>
            <a:t>Más proteínas y cho</a:t>
          </a:r>
        </a:p>
      </dgm:t>
    </dgm:pt>
    <dgm:pt modelId="{878FEB5A-FFA5-4108-AAA1-9FD450EBE405}" type="parTrans" cxnId="{38141B38-8CDA-4B2F-A18B-6656FDCA366A}">
      <dgm:prSet/>
      <dgm:spPr/>
      <dgm:t>
        <a:bodyPr/>
        <a:lstStyle/>
        <a:p>
          <a:endParaRPr lang="es-AR"/>
        </a:p>
      </dgm:t>
    </dgm:pt>
    <dgm:pt modelId="{90478C83-6956-402E-B639-805C28F7073D}" type="sibTrans" cxnId="{38141B38-8CDA-4B2F-A18B-6656FDCA366A}">
      <dgm:prSet/>
      <dgm:spPr/>
      <dgm:t>
        <a:bodyPr/>
        <a:lstStyle/>
        <a:p>
          <a:endParaRPr lang="es-AR"/>
        </a:p>
      </dgm:t>
    </dgm:pt>
    <dgm:pt modelId="{C887D2D2-9A0A-449C-B165-D62B9041CDA2}">
      <dgm:prSet phldrT="[Texto]" custT="1"/>
      <dgm:spPr/>
      <dgm:t>
        <a:bodyPr/>
        <a:lstStyle/>
        <a:p>
          <a:pPr algn="ctr"/>
          <a:r>
            <a:rPr lang="es-AR" sz="2500" dirty="0"/>
            <a:t>Reducir grasas y cho</a:t>
          </a:r>
        </a:p>
      </dgm:t>
    </dgm:pt>
    <dgm:pt modelId="{B7BECFA1-DA4F-4E18-9DA7-7FB3C5D8A642}" type="parTrans" cxnId="{FEF6680E-2552-41C2-8F99-D55933811B0E}">
      <dgm:prSet/>
      <dgm:spPr/>
      <dgm:t>
        <a:bodyPr/>
        <a:lstStyle/>
        <a:p>
          <a:endParaRPr lang="es-AR"/>
        </a:p>
      </dgm:t>
    </dgm:pt>
    <dgm:pt modelId="{02720E0B-552C-416E-BE1C-16ABA65D8193}" type="sibTrans" cxnId="{FEF6680E-2552-41C2-8F99-D55933811B0E}">
      <dgm:prSet/>
      <dgm:spPr/>
      <dgm:t>
        <a:bodyPr/>
        <a:lstStyle/>
        <a:p>
          <a:endParaRPr lang="es-AR"/>
        </a:p>
      </dgm:t>
    </dgm:pt>
    <dgm:pt modelId="{7A18C4C4-93A8-4853-AB95-0FFBC212440E}">
      <dgm:prSet phldrT="[Texto]" custT="1"/>
      <dgm:spPr/>
      <dgm:t>
        <a:bodyPr/>
        <a:lstStyle/>
        <a:p>
          <a:pPr algn="ctr"/>
          <a:r>
            <a:rPr lang="es-AR" sz="2500" dirty="0"/>
            <a:t>Saciedad</a:t>
          </a:r>
        </a:p>
      </dgm:t>
    </dgm:pt>
    <dgm:pt modelId="{8817542A-C83E-4200-94C6-ED20E7621FA1}" type="parTrans" cxnId="{20589BF7-5817-49B9-9A44-3E865124AD94}">
      <dgm:prSet/>
      <dgm:spPr/>
      <dgm:t>
        <a:bodyPr/>
        <a:lstStyle/>
        <a:p>
          <a:endParaRPr lang="es-AR"/>
        </a:p>
      </dgm:t>
    </dgm:pt>
    <dgm:pt modelId="{98EDAFE4-55E8-4134-8D3F-3DC7056BE3F5}" type="sibTrans" cxnId="{20589BF7-5817-49B9-9A44-3E865124AD94}">
      <dgm:prSet/>
      <dgm:spPr/>
      <dgm:t>
        <a:bodyPr/>
        <a:lstStyle/>
        <a:p>
          <a:endParaRPr lang="es-AR"/>
        </a:p>
      </dgm:t>
    </dgm:pt>
    <dgm:pt modelId="{9121917D-2EAD-4ED6-B4B4-33740B5B24B3}">
      <dgm:prSet phldrT="[Texto]" custT="1"/>
      <dgm:spPr/>
      <dgm:t>
        <a:bodyPr/>
        <a:lstStyle/>
        <a:p>
          <a:pPr algn="ctr"/>
          <a:r>
            <a:rPr lang="es-AR" sz="2500" dirty="0"/>
            <a:t>Movimiento </a:t>
          </a:r>
        </a:p>
      </dgm:t>
    </dgm:pt>
    <dgm:pt modelId="{B6CDE746-35BE-4C05-A6B7-CA005587243D}" type="parTrans" cxnId="{2539BB70-3234-4F83-BBC5-69D4865F1759}">
      <dgm:prSet/>
      <dgm:spPr/>
      <dgm:t>
        <a:bodyPr/>
        <a:lstStyle/>
        <a:p>
          <a:endParaRPr lang="es-AR"/>
        </a:p>
      </dgm:t>
    </dgm:pt>
    <dgm:pt modelId="{C31752D5-826B-4632-B571-8D050AF42A9C}" type="sibTrans" cxnId="{2539BB70-3234-4F83-BBC5-69D4865F1759}">
      <dgm:prSet/>
      <dgm:spPr/>
      <dgm:t>
        <a:bodyPr/>
        <a:lstStyle/>
        <a:p>
          <a:endParaRPr lang="es-AR"/>
        </a:p>
      </dgm:t>
    </dgm:pt>
    <dgm:pt modelId="{EB9AB3A3-F686-4661-8126-BEBE8E07F649}">
      <dgm:prSet phldrT="[Texto]" custT="1"/>
      <dgm:spPr/>
      <dgm:t>
        <a:bodyPr/>
        <a:lstStyle/>
        <a:p>
          <a:pPr algn="ctr"/>
          <a:r>
            <a:rPr lang="es-AR" sz="2500" dirty="0"/>
            <a:t>Evaluar suplemento</a:t>
          </a:r>
        </a:p>
      </dgm:t>
    </dgm:pt>
    <dgm:pt modelId="{DB20390E-4D46-48D2-BD88-ADC14F28E4BD}" type="parTrans" cxnId="{904E0499-23CF-4E9D-95BE-305DCF6023D8}">
      <dgm:prSet/>
      <dgm:spPr/>
      <dgm:t>
        <a:bodyPr/>
        <a:lstStyle/>
        <a:p>
          <a:endParaRPr lang="es-AR"/>
        </a:p>
      </dgm:t>
    </dgm:pt>
    <dgm:pt modelId="{DEC8EB8C-D68E-4965-89D7-3838376D34DB}" type="sibTrans" cxnId="{904E0499-23CF-4E9D-95BE-305DCF6023D8}">
      <dgm:prSet/>
      <dgm:spPr/>
      <dgm:t>
        <a:bodyPr/>
        <a:lstStyle/>
        <a:p>
          <a:endParaRPr lang="es-AR"/>
        </a:p>
      </dgm:t>
    </dgm:pt>
    <dgm:pt modelId="{B9D73B67-F4E6-4A91-A2D7-95A1B659CE73}">
      <dgm:prSet phldrT="[Texto]" custT="1"/>
      <dgm:spPr/>
      <dgm:t>
        <a:bodyPr/>
        <a:lstStyle/>
        <a:p>
          <a:pPr algn="ctr"/>
          <a:r>
            <a:rPr lang="es-AR" sz="2500" dirty="0"/>
            <a:t>Entrenar con pesas</a:t>
          </a:r>
        </a:p>
      </dgm:t>
    </dgm:pt>
    <dgm:pt modelId="{1934322A-F1E7-44C3-8A95-C6D5D2C33AAA}" type="parTrans" cxnId="{BAB6B1DB-D1B6-42FB-A67C-39DFA24F02FD}">
      <dgm:prSet/>
      <dgm:spPr/>
      <dgm:t>
        <a:bodyPr/>
        <a:lstStyle/>
        <a:p>
          <a:endParaRPr lang="es-AR"/>
        </a:p>
      </dgm:t>
    </dgm:pt>
    <dgm:pt modelId="{C3245114-F7D7-453C-8EEA-96C0699326AB}" type="sibTrans" cxnId="{BAB6B1DB-D1B6-42FB-A67C-39DFA24F02FD}">
      <dgm:prSet/>
      <dgm:spPr/>
      <dgm:t>
        <a:bodyPr/>
        <a:lstStyle/>
        <a:p>
          <a:endParaRPr lang="es-AR"/>
        </a:p>
      </dgm:t>
    </dgm:pt>
    <dgm:pt modelId="{F63DE734-288C-4D9C-98E9-F89A98653424}" type="pres">
      <dgm:prSet presAssocID="{36D5882C-7417-4F26-B337-BFC8A0C8C77C}" presName="theList" presStyleCnt="0">
        <dgm:presLayoutVars>
          <dgm:dir/>
          <dgm:animLvl val="lvl"/>
          <dgm:resizeHandles val="exact"/>
        </dgm:presLayoutVars>
      </dgm:prSet>
      <dgm:spPr/>
    </dgm:pt>
    <dgm:pt modelId="{52033C42-93F7-4BD1-99A9-7F87E80EBE80}" type="pres">
      <dgm:prSet presAssocID="{6757184F-0C58-427D-8543-5ED3C9D698CB}" presName="compNode" presStyleCnt="0"/>
      <dgm:spPr/>
    </dgm:pt>
    <dgm:pt modelId="{D6947584-645E-4348-B806-319214C32979}" type="pres">
      <dgm:prSet presAssocID="{6757184F-0C58-427D-8543-5ED3C9D698CB}" presName="aNode" presStyleLbl="bgShp" presStyleIdx="0" presStyleCnt="2"/>
      <dgm:spPr/>
    </dgm:pt>
    <dgm:pt modelId="{AA7E150B-01E5-4662-9369-40052945255B}" type="pres">
      <dgm:prSet presAssocID="{6757184F-0C58-427D-8543-5ED3C9D698CB}" presName="textNode" presStyleLbl="bgShp" presStyleIdx="0" presStyleCnt="2"/>
      <dgm:spPr/>
    </dgm:pt>
    <dgm:pt modelId="{0805971D-3502-4788-9DB2-09C6A084493A}" type="pres">
      <dgm:prSet presAssocID="{6757184F-0C58-427D-8543-5ED3C9D698CB}" presName="compChildNode" presStyleCnt="0"/>
      <dgm:spPr/>
    </dgm:pt>
    <dgm:pt modelId="{259DA333-69FA-460F-AADC-090362543CD8}" type="pres">
      <dgm:prSet presAssocID="{6757184F-0C58-427D-8543-5ED3C9D698CB}" presName="theInnerList" presStyleCnt="0"/>
      <dgm:spPr/>
    </dgm:pt>
    <dgm:pt modelId="{5E2A8471-88A8-42A3-B3E2-6032A1C4373A}" type="pres">
      <dgm:prSet presAssocID="{2DE9F6AE-FCB1-4C48-AACB-39A7F33E7B80}" presName="childNode" presStyleLbl="node1" presStyleIdx="0" presStyleCnt="9">
        <dgm:presLayoutVars>
          <dgm:bulletEnabled val="1"/>
        </dgm:presLayoutVars>
      </dgm:prSet>
      <dgm:spPr/>
    </dgm:pt>
    <dgm:pt modelId="{667D5BAF-1EF4-4573-91AE-811E85A85DE1}" type="pres">
      <dgm:prSet presAssocID="{2DE9F6AE-FCB1-4C48-AACB-39A7F33E7B80}" presName="aSpace2" presStyleCnt="0"/>
      <dgm:spPr/>
    </dgm:pt>
    <dgm:pt modelId="{9439C7FC-0AAF-4951-8E5B-51F0D5D8CB6B}" type="pres">
      <dgm:prSet presAssocID="{AC1E466B-2B1F-4CDD-A595-892C67425951}" presName="childNode" presStyleLbl="node1" presStyleIdx="1" presStyleCnt="9">
        <dgm:presLayoutVars>
          <dgm:bulletEnabled val="1"/>
        </dgm:presLayoutVars>
      </dgm:prSet>
      <dgm:spPr/>
    </dgm:pt>
    <dgm:pt modelId="{35D7D10E-259E-4C26-9F7E-7AC10C349516}" type="pres">
      <dgm:prSet presAssocID="{AC1E466B-2B1F-4CDD-A595-892C67425951}" presName="aSpace2" presStyleCnt="0"/>
      <dgm:spPr/>
    </dgm:pt>
    <dgm:pt modelId="{F70E5F39-5430-4515-AC8B-14645CA174F1}" type="pres">
      <dgm:prSet presAssocID="{C887D2D2-9A0A-449C-B165-D62B9041CDA2}" presName="childNode" presStyleLbl="node1" presStyleIdx="2" presStyleCnt="9">
        <dgm:presLayoutVars>
          <dgm:bulletEnabled val="1"/>
        </dgm:presLayoutVars>
      </dgm:prSet>
      <dgm:spPr/>
    </dgm:pt>
    <dgm:pt modelId="{ABEE2889-4A58-4652-9992-F1DB61DF2392}" type="pres">
      <dgm:prSet presAssocID="{C887D2D2-9A0A-449C-B165-D62B9041CDA2}" presName="aSpace2" presStyleCnt="0"/>
      <dgm:spPr/>
    </dgm:pt>
    <dgm:pt modelId="{A615C212-F806-4FD8-A837-B4BB8902C57B}" type="pres">
      <dgm:prSet presAssocID="{7A18C4C4-93A8-4853-AB95-0FFBC212440E}" presName="childNode" presStyleLbl="node1" presStyleIdx="3" presStyleCnt="9">
        <dgm:presLayoutVars>
          <dgm:bulletEnabled val="1"/>
        </dgm:presLayoutVars>
      </dgm:prSet>
      <dgm:spPr/>
    </dgm:pt>
    <dgm:pt modelId="{9624098C-E7DC-4F24-BCBE-430DAE48576D}" type="pres">
      <dgm:prSet presAssocID="{7A18C4C4-93A8-4853-AB95-0FFBC212440E}" presName="aSpace2" presStyleCnt="0"/>
      <dgm:spPr/>
    </dgm:pt>
    <dgm:pt modelId="{958481F1-A815-418E-8407-EF1E6948DBD3}" type="pres">
      <dgm:prSet presAssocID="{9121917D-2EAD-4ED6-B4B4-33740B5B24B3}" presName="childNode" presStyleLbl="node1" presStyleIdx="4" presStyleCnt="9">
        <dgm:presLayoutVars>
          <dgm:bulletEnabled val="1"/>
        </dgm:presLayoutVars>
      </dgm:prSet>
      <dgm:spPr/>
    </dgm:pt>
    <dgm:pt modelId="{E1DD2E98-7871-4DA0-B51C-B703D3945CF6}" type="pres">
      <dgm:prSet presAssocID="{6757184F-0C58-427D-8543-5ED3C9D698CB}" presName="aSpace" presStyleCnt="0"/>
      <dgm:spPr/>
    </dgm:pt>
    <dgm:pt modelId="{2229F71E-3954-4DEF-97E6-2410821F2B31}" type="pres">
      <dgm:prSet presAssocID="{1D493CC3-069F-4015-88B5-E85A618E747A}" presName="compNode" presStyleCnt="0"/>
      <dgm:spPr/>
    </dgm:pt>
    <dgm:pt modelId="{1F82F3C1-53C5-4800-BF8F-33A65EA756B4}" type="pres">
      <dgm:prSet presAssocID="{1D493CC3-069F-4015-88B5-E85A618E747A}" presName="aNode" presStyleLbl="bgShp" presStyleIdx="1" presStyleCnt="2"/>
      <dgm:spPr/>
    </dgm:pt>
    <dgm:pt modelId="{3DFABD12-4DA4-4786-8EAC-CFBC86C3D56A}" type="pres">
      <dgm:prSet presAssocID="{1D493CC3-069F-4015-88B5-E85A618E747A}" presName="textNode" presStyleLbl="bgShp" presStyleIdx="1" presStyleCnt="2"/>
      <dgm:spPr/>
    </dgm:pt>
    <dgm:pt modelId="{7E01BF71-11DD-410A-8688-A2544A7FD43F}" type="pres">
      <dgm:prSet presAssocID="{1D493CC3-069F-4015-88B5-E85A618E747A}" presName="compChildNode" presStyleCnt="0"/>
      <dgm:spPr/>
    </dgm:pt>
    <dgm:pt modelId="{2D2C5ABF-B10E-484C-82FD-83359590B9A4}" type="pres">
      <dgm:prSet presAssocID="{1D493CC3-069F-4015-88B5-E85A618E747A}" presName="theInnerList" presStyleCnt="0"/>
      <dgm:spPr/>
    </dgm:pt>
    <dgm:pt modelId="{BEF63A0C-086D-46EE-B8A5-415A74801B95}" type="pres">
      <dgm:prSet presAssocID="{47976A13-917B-4787-B03E-1E231D0C8FA6}" presName="childNode" presStyleLbl="node1" presStyleIdx="5" presStyleCnt="9">
        <dgm:presLayoutVars>
          <dgm:bulletEnabled val="1"/>
        </dgm:presLayoutVars>
      </dgm:prSet>
      <dgm:spPr/>
    </dgm:pt>
    <dgm:pt modelId="{47B22D88-BA7E-4A05-8671-1A65047B0158}" type="pres">
      <dgm:prSet presAssocID="{47976A13-917B-4787-B03E-1E231D0C8FA6}" presName="aSpace2" presStyleCnt="0"/>
      <dgm:spPr/>
    </dgm:pt>
    <dgm:pt modelId="{0605BB7B-CAC3-4B0D-A13C-918DB9EFA2CD}" type="pres">
      <dgm:prSet presAssocID="{C8BE0272-0753-4A55-AA22-3DB79995103D}" presName="childNode" presStyleLbl="node1" presStyleIdx="6" presStyleCnt="9">
        <dgm:presLayoutVars>
          <dgm:bulletEnabled val="1"/>
        </dgm:presLayoutVars>
      </dgm:prSet>
      <dgm:spPr/>
    </dgm:pt>
    <dgm:pt modelId="{1119FF98-538F-493F-859E-32DF4F7769AF}" type="pres">
      <dgm:prSet presAssocID="{C8BE0272-0753-4A55-AA22-3DB79995103D}" presName="aSpace2" presStyleCnt="0"/>
      <dgm:spPr/>
    </dgm:pt>
    <dgm:pt modelId="{282BE38B-7155-45CD-B58D-AC16A11CF0ED}" type="pres">
      <dgm:prSet presAssocID="{EB9AB3A3-F686-4661-8126-BEBE8E07F649}" presName="childNode" presStyleLbl="node1" presStyleIdx="7" presStyleCnt="9">
        <dgm:presLayoutVars>
          <dgm:bulletEnabled val="1"/>
        </dgm:presLayoutVars>
      </dgm:prSet>
      <dgm:spPr/>
    </dgm:pt>
    <dgm:pt modelId="{91BE68B7-EB30-4F68-A02B-02D28E1BFD27}" type="pres">
      <dgm:prSet presAssocID="{EB9AB3A3-F686-4661-8126-BEBE8E07F649}" presName="aSpace2" presStyleCnt="0"/>
      <dgm:spPr/>
    </dgm:pt>
    <dgm:pt modelId="{26799F56-9AA1-4746-B7A3-61D457027FA2}" type="pres">
      <dgm:prSet presAssocID="{B9D73B67-F4E6-4A91-A2D7-95A1B659CE73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FEF6680E-2552-41C2-8F99-D55933811B0E}" srcId="{6757184F-0C58-427D-8543-5ED3C9D698CB}" destId="{C887D2D2-9A0A-449C-B165-D62B9041CDA2}" srcOrd="2" destOrd="0" parTransId="{B7BECFA1-DA4F-4E18-9DA7-7FB3C5D8A642}" sibTransId="{02720E0B-552C-416E-BE1C-16ABA65D8193}"/>
    <dgm:cxn modelId="{2AAA7F13-085F-4615-AED3-7DE05EC27DA9}" type="presOf" srcId="{7A18C4C4-93A8-4853-AB95-0FFBC212440E}" destId="{A615C212-F806-4FD8-A837-B4BB8902C57B}" srcOrd="0" destOrd="0" presId="urn:microsoft.com/office/officeart/2005/8/layout/lProcess2"/>
    <dgm:cxn modelId="{A45B3223-1631-4BAF-A0A6-7ECBAC625EDA}" type="presOf" srcId="{C887D2D2-9A0A-449C-B165-D62B9041CDA2}" destId="{F70E5F39-5430-4515-AC8B-14645CA174F1}" srcOrd="0" destOrd="0" presId="urn:microsoft.com/office/officeart/2005/8/layout/lProcess2"/>
    <dgm:cxn modelId="{283CEB2C-BCB9-4BF1-93B3-F276599CFD41}" type="presOf" srcId="{9121917D-2EAD-4ED6-B4B4-33740B5B24B3}" destId="{958481F1-A815-418E-8407-EF1E6948DBD3}" srcOrd="0" destOrd="0" presId="urn:microsoft.com/office/officeart/2005/8/layout/lProcess2"/>
    <dgm:cxn modelId="{4FE59B33-6551-45DD-A2CB-A093B91AC8F7}" type="presOf" srcId="{AC1E466B-2B1F-4CDD-A595-892C67425951}" destId="{9439C7FC-0AAF-4951-8E5B-51F0D5D8CB6B}" srcOrd="0" destOrd="0" presId="urn:microsoft.com/office/officeart/2005/8/layout/lProcess2"/>
    <dgm:cxn modelId="{38141B38-8CDA-4B2F-A18B-6656FDCA366A}" srcId="{1D493CC3-069F-4015-88B5-E85A618E747A}" destId="{C8BE0272-0753-4A55-AA22-3DB79995103D}" srcOrd="1" destOrd="0" parTransId="{878FEB5A-FFA5-4108-AAA1-9FD450EBE405}" sibTransId="{90478C83-6956-402E-B639-805C28F7073D}"/>
    <dgm:cxn modelId="{2539BB70-3234-4F83-BBC5-69D4865F1759}" srcId="{6757184F-0C58-427D-8543-5ED3C9D698CB}" destId="{9121917D-2EAD-4ED6-B4B4-33740B5B24B3}" srcOrd="4" destOrd="0" parTransId="{B6CDE746-35BE-4C05-A6B7-CA005587243D}" sibTransId="{C31752D5-826B-4632-B571-8D050AF42A9C}"/>
    <dgm:cxn modelId="{780B6273-D369-4476-B5F8-41B129BE1B6C}" type="presOf" srcId="{6757184F-0C58-427D-8543-5ED3C9D698CB}" destId="{D6947584-645E-4348-B806-319214C32979}" srcOrd="0" destOrd="0" presId="urn:microsoft.com/office/officeart/2005/8/layout/lProcess2"/>
    <dgm:cxn modelId="{4B150A57-239C-4464-887B-367DA27A6143}" type="presOf" srcId="{1D493CC3-069F-4015-88B5-E85A618E747A}" destId="{3DFABD12-4DA4-4786-8EAC-CFBC86C3D56A}" srcOrd="1" destOrd="0" presId="urn:microsoft.com/office/officeart/2005/8/layout/lProcess2"/>
    <dgm:cxn modelId="{AD63068A-3506-47C4-AAF2-4F21D603F6EE}" srcId="{36D5882C-7417-4F26-B337-BFC8A0C8C77C}" destId="{1D493CC3-069F-4015-88B5-E85A618E747A}" srcOrd="1" destOrd="0" parTransId="{68A56FF5-59B2-4C32-87B9-BC3EBF38F51C}" sibTransId="{07831754-A500-4E70-818A-E939B3F62DA9}"/>
    <dgm:cxn modelId="{5EE8578D-AC4A-47F5-BE46-565F59F10C16}" type="presOf" srcId="{47976A13-917B-4787-B03E-1E231D0C8FA6}" destId="{BEF63A0C-086D-46EE-B8A5-415A74801B95}" srcOrd="0" destOrd="0" presId="urn:microsoft.com/office/officeart/2005/8/layout/lProcess2"/>
    <dgm:cxn modelId="{44FF6B92-E478-48E4-9955-8902864EEE76}" srcId="{1D493CC3-069F-4015-88B5-E85A618E747A}" destId="{47976A13-917B-4787-B03E-1E231D0C8FA6}" srcOrd="0" destOrd="0" parTransId="{6B71411B-6FBE-4ADF-B94D-F6508777B35D}" sibTransId="{27DC136F-65A7-441C-B0BF-F9D0F321AE95}"/>
    <dgm:cxn modelId="{904E0499-23CF-4E9D-95BE-305DCF6023D8}" srcId="{1D493CC3-069F-4015-88B5-E85A618E747A}" destId="{EB9AB3A3-F686-4661-8126-BEBE8E07F649}" srcOrd="2" destOrd="0" parTransId="{DB20390E-4D46-48D2-BD88-ADC14F28E4BD}" sibTransId="{DEC8EB8C-D68E-4965-89D7-3838376D34DB}"/>
    <dgm:cxn modelId="{9DC23D9B-251A-4D4A-867B-93F416467CA2}" type="presOf" srcId="{36D5882C-7417-4F26-B337-BFC8A0C8C77C}" destId="{F63DE734-288C-4D9C-98E9-F89A98653424}" srcOrd="0" destOrd="0" presId="urn:microsoft.com/office/officeart/2005/8/layout/lProcess2"/>
    <dgm:cxn modelId="{33A534A1-6E3B-44CF-939A-0A161734FEE4}" type="presOf" srcId="{C8BE0272-0753-4A55-AA22-3DB79995103D}" destId="{0605BB7B-CAC3-4B0D-A13C-918DB9EFA2CD}" srcOrd="0" destOrd="0" presId="urn:microsoft.com/office/officeart/2005/8/layout/lProcess2"/>
    <dgm:cxn modelId="{6CB535AF-83A8-4D7A-A6C9-9EB8B220E3ED}" srcId="{6757184F-0C58-427D-8543-5ED3C9D698CB}" destId="{2DE9F6AE-FCB1-4C48-AACB-39A7F33E7B80}" srcOrd="0" destOrd="0" parTransId="{724CDFCA-2F01-42A7-9C7E-389C9BCDA851}" sibTransId="{33618712-B9EE-4C36-BD90-92B118BFB94E}"/>
    <dgm:cxn modelId="{C46D77B7-DC18-4BA3-BBB7-63E9E9DCC4C7}" srcId="{36D5882C-7417-4F26-B337-BFC8A0C8C77C}" destId="{6757184F-0C58-427D-8543-5ED3C9D698CB}" srcOrd="0" destOrd="0" parTransId="{931600D6-5FDB-454E-8D80-000211328F5A}" sibTransId="{13B139FD-9AA9-4898-B58D-5B43DFA30E7A}"/>
    <dgm:cxn modelId="{6E5530B9-48AA-4737-B845-3003F8E770CA}" type="presOf" srcId="{1D493CC3-069F-4015-88B5-E85A618E747A}" destId="{1F82F3C1-53C5-4800-BF8F-33A65EA756B4}" srcOrd="0" destOrd="0" presId="urn:microsoft.com/office/officeart/2005/8/layout/lProcess2"/>
    <dgm:cxn modelId="{BAA6C6BC-AB6C-4688-872F-7CCF293391FD}" type="presOf" srcId="{2DE9F6AE-FCB1-4C48-AACB-39A7F33E7B80}" destId="{5E2A8471-88A8-42A3-B3E2-6032A1C4373A}" srcOrd="0" destOrd="0" presId="urn:microsoft.com/office/officeart/2005/8/layout/lProcess2"/>
    <dgm:cxn modelId="{493EA8CA-88F3-40F3-9CC3-107738B394F6}" type="presOf" srcId="{EB9AB3A3-F686-4661-8126-BEBE8E07F649}" destId="{282BE38B-7155-45CD-B58D-AC16A11CF0ED}" srcOrd="0" destOrd="0" presId="urn:microsoft.com/office/officeart/2005/8/layout/lProcess2"/>
    <dgm:cxn modelId="{BAB6B1DB-D1B6-42FB-A67C-39DFA24F02FD}" srcId="{1D493CC3-069F-4015-88B5-E85A618E747A}" destId="{B9D73B67-F4E6-4A91-A2D7-95A1B659CE73}" srcOrd="3" destOrd="0" parTransId="{1934322A-F1E7-44C3-8A95-C6D5D2C33AAA}" sibTransId="{C3245114-F7D7-453C-8EEA-96C0699326AB}"/>
    <dgm:cxn modelId="{8ED28AF7-5F01-4C7E-A9FB-650F6A380FEF}" type="presOf" srcId="{6757184F-0C58-427D-8543-5ED3C9D698CB}" destId="{AA7E150B-01E5-4662-9369-40052945255B}" srcOrd="1" destOrd="0" presId="urn:microsoft.com/office/officeart/2005/8/layout/lProcess2"/>
    <dgm:cxn modelId="{20589BF7-5817-49B9-9A44-3E865124AD94}" srcId="{6757184F-0C58-427D-8543-5ED3C9D698CB}" destId="{7A18C4C4-93A8-4853-AB95-0FFBC212440E}" srcOrd="3" destOrd="0" parTransId="{8817542A-C83E-4200-94C6-ED20E7621FA1}" sibTransId="{98EDAFE4-55E8-4134-8D3F-3DC7056BE3F5}"/>
    <dgm:cxn modelId="{8D2A67FC-C14D-44E4-A454-DF09770E6514}" srcId="{6757184F-0C58-427D-8543-5ED3C9D698CB}" destId="{AC1E466B-2B1F-4CDD-A595-892C67425951}" srcOrd="1" destOrd="0" parTransId="{65446E41-7DD9-49E7-9F7D-63BAF035BADD}" sibTransId="{6EDD4E1F-66FE-4C3D-BFED-67800D3D09A7}"/>
    <dgm:cxn modelId="{F4C3C7FD-E154-425B-8197-DF62E282470E}" type="presOf" srcId="{B9D73B67-F4E6-4A91-A2D7-95A1B659CE73}" destId="{26799F56-9AA1-4746-B7A3-61D457027FA2}" srcOrd="0" destOrd="0" presId="urn:microsoft.com/office/officeart/2005/8/layout/lProcess2"/>
    <dgm:cxn modelId="{78B76951-3438-41AE-8E91-A1391E120426}" type="presParOf" srcId="{F63DE734-288C-4D9C-98E9-F89A98653424}" destId="{52033C42-93F7-4BD1-99A9-7F87E80EBE80}" srcOrd="0" destOrd="0" presId="urn:microsoft.com/office/officeart/2005/8/layout/lProcess2"/>
    <dgm:cxn modelId="{31D256AF-83C1-43E3-8C3F-403B54ACB4FC}" type="presParOf" srcId="{52033C42-93F7-4BD1-99A9-7F87E80EBE80}" destId="{D6947584-645E-4348-B806-319214C32979}" srcOrd="0" destOrd="0" presId="urn:microsoft.com/office/officeart/2005/8/layout/lProcess2"/>
    <dgm:cxn modelId="{B532AD48-6FF4-4989-8E1B-C81238A798D2}" type="presParOf" srcId="{52033C42-93F7-4BD1-99A9-7F87E80EBE80}" destId="{AA7E150B-01E5-4662-9369-40052945255B}" srcOrd="1" destOrd="0" presId="urn:microsoft.com/office/officeart/2005/8/layout/lProcess2"/>
    <dgm:cxn modelId="{4E9B5E8B-5AA5-4828-9CCA-D2EA5B1379FF}" type="presParOf" srcId="{52033C42-93F7-4BD1-99A9-7F87E80EBE80}" destId="{0805971D-3502-4788-9DB2-09C6A084493A}" srcOrd="2" destOrd="0" presId="urn:microsoft.com/office/officeart/2005/8/layout/lProcess2"/>
    <dgm:cxn modelId="{6F5A0EA6-1B26-48BA-A60E-F05DCC226810}" type="presParOf" srcId="{0805971D-3502-4788-9DB2-09C6A084493A}" destId="{259DA333-69FA-460F-AADC-090362543CD8}" srcOrd="0" destOrd="0" presId="urn:microsoft.com/office/officeart/2005/8/layout/lProcess2"/>
    <dgm:cxn modelId="{82A10A9B-245E-4139-BB75-A89577F80FBA}" type="presParOf" srcId="{259DA333-69FA-460F-AADC-090362543CD8}" destId="{5E2A8471-88A8-42A3-B3E2-6032A1C4373A}" srcOrd="0" destOrd="0" presId="urn:microsoft.com/office/officeart/2005/8/layout/lProcess2"/>
    <dgm:cxn modelId="{4A433FFF-7E77-4474-84A3-49A76E05FDCA}" type="presParOf" srcId="{259DA333-69FA-460F-AADC-090362543CD8}" destId="{667D5BAF-1EF4-4573-91AE-811E85A85DE1}" srcOrd="1" destOrd="0" presId="urn:microsoft.com/office/officeart/2005/8/layout/lProcess2"/>
    <dgm:cxn modelId="{24DD8E66-512E-4AD3-8DA3-4CD5E74B4735}" type="presParOf" srcId="{259DA333-69FA-460F-AADC-090362543CD8}" destId="{9439C7FC-0AAF-4951-8E5B-51F0D5D8CB6B}" srcOrd="2" destOrd="0" presId="urn:microsoft.com/office/officeart/2005/8/layout/lProcess2"/>
    <dgm:cxn modelId="{EB391B06-3D4C-43B1-B3A7-7D79BD9A9CCA}" type="presParOf" srcId="{259DA333-69FA-460F-AADC-090362543CD8}" destId="{35D7D10E-259E-4C26-9F7E-7AC10C349516}" srcOrd="3" destOrd="0" presId="urn:microsoft.com/office/officeart/2005/8/layout/lProcess2"/>
    <dgm:cxn modelId="{06AADB29-B181-4ABE-9983-283663263D51}" type="presParOf" srcId="{259DA333-69FA-460F-AADC-090362543CD8}" destId="{F70E5F39-5430-4515-AC8B-14645CA174F1}" srcOrd="4" destOrd="0" presId="urn:microsoft.com/office/officeart/2005/8/layout/lProcess2"/>
    <dgm:cxn modelId="{BF465808-1607-4162-97B6-C746D578A1FD}" type="presParOf" srcId="{259DA333-69FA-460F-AADC-090362543CD8}" destId="{ABEE2889-4A58-4652-9992-F1DB61DF2392}" srcOrd="5" destOrd="0" presId="urn:microsoft.com/office/officeart/2005/8/layout/lProcess2"/>
    <dgm:cxn modelId="{AF4B8D86-E03E-4F49-818E-655AA5F5336F}" type="presParOf" srcId="{259DA333-69FA-460F-AADC-090362543CD8}" destId="{A615C212-F806-4FD8-A837-B4BB8902C57B}" srcOrd="6" destOrd="0" presId="urn:microsoft.com/office/officeart/2005/8/layout/lProcess2"/>
    <dgm:cxn modelId="{126DE625-E4E3-48EC-92B8-A2B780D8C3D0}" type="presParOf" srcId="{259DA333-69FA-460F-AADC-090362543CD8}" destId="{9624098C-E7DC-4F24-BCBE-430DAE48576D}" srcOrd="7" destOrd="0" presId="urn:microsoft.com/office/officeart/2005/8/layout/lProcess2"/>
    <dgm:cxn modelId="{4326635D-93D4-482E-8892-67CF50AD2CCE}" type="presParOf" srcId="{259DA333-69FA-460F-AADC-090362543CD8}" destId="{958481F1-A815-418E-8407-EF1E6948DBD3}" srcOrd="8" destOrd="0" presId="urn:microsoft.com/office/officeart/2005/8/layout/lProcess2"/>
    <dgm:cxn modelId="{072EA17C-1A90-4B2C-B3BD-E6C1B205A458}" type="presParOf" srcId="{F63DE734-288C-4D9C-98E9-F89A98653424}" destId="{E1DD2E98-7871-4DA0-B51C-B703D3945CF6}" srcOrd="1" destOrd="0" presId="urn:microsoft.com/office/officeart/2005/8/layout/lProcess2"/>
    <dgm:cxn modelId="{50CF185B-B319-430D-A51B-BA6DA116751A}" type="presParOf" srcId="{F63DE734-288C-4D9C-98E9-F89A98653424}" destId="{2229F71E-3954-4DEF-97E6-2410821F2B31}" srcOrd="2" destOrd="0" presId="urn:microsoft.com/office/officeart/2005/8/layout/lProcess2"/>
    <dgm:cxn modelId="{C114819F-BEF6-4924-81E8-AB90B2D1DF1A}" type="presParOf" srcId="{2229F71E-3954-4DEF-97E6-2410821F2B31}" destId="{1F82F3C1-53C5-4800-BF8F-33A65EA756B4}" srcOrd="0" destOrd="0" presId="urn:microsoft.com/office/officeart/2005/8/layout/lProcess2"/>
    <dgm:cxn modelId="{6DA752C9-816A-4E6F-BD8B-2094FF1A2B1B}" type="presParOf" srcId="{2229F71E-3954-4DEF-97E6-2410821F2B31}" destId="{3DFABD12-4DA4-4786-8EAC-CFBC86C3D56A}" srcOrd="1" destOrd="0" presId="urn:microsoft.com/office/officeart/2005/8/layout/lProcess2"/>
    <dgm:cxn modelId="{7842E8E6-E7E6-4CB6-96E7-519DD0CB716C}" type="presParOf" srcId="{2229F71E-3954-4DEF-97E6-2410821F2B31}" destId="{7E01BF71-11DD-410A-8688-A2544A7FD43F}" srcOrd="2" destOrd="0" presId="urn:microsoft.com/office/officeart/2005/8/layout/lProcess2"/>
    <dgm:cxn modelId="{9E2ED290-8E2F-4053-9D12-B5D036332D5B}" type="presParOf" srcId="{7E01BF71-11DD-410A-8688-A2544A7FD43F}" destId="{2D2C5ABF-B10E-484C-82FD-83359590B9A4}" srcOrd="0" destOrd="0" presId="urn:microsoft.com/office/officeart/2005/8/layout/lProcess2"/>
    <dgm:cxn modelId="{AC2B59F2-BAC9-4FC2-A4E7-27003C83E845}" type="presParOf" srcId="{2D2C5ABF-B10E-484C-82FD-83359590B9A4}" destId="{BEF63A0C-086D-46EE-B8A5-415A74801B95}" srcOrd="0" destOrd="0" presId="urn:microsoft.com/office/officeart/2005/8/layout/lProcess2"/>
    <dgm:cxn modelId="{CFEC86D3-DF0F-427C-81B9-406A1C644B04}" type="presParOf" srcId="{2D2C5ABF-B10E-484C-82FD-83359590B9A4}" destId="{47B22D88-BA7E-4A05-8671-1A65047B0158}" srcOrd="1" destOrd="0" presId="urn:microsoft.com/office/officeart/2005/8/layout/lProcess2"/>
    <dgm:cxn modelId="{7DF89A7C-3018-4EFA-8806-81C8E909A98D}" type="presParOf" srcId="{2D2C5ABF-B10E-484C-82FD-83359590B9A4}" destId="{0605BB7B-CAC3-4B0D-A13C-918DB9EFA2CD}" srcOrd="2" destOrd="0" presId="urn:microsoft.com/office/officeart/2005/8/layout/lProcess2"/>
    <dgm:cxn modelId="{08F00774-5589-40A5-95F7-567625C24347}" type="presParOf" srcId="{2D2C5ABF-B10E-484C-82FD-83359590B9A4}" destId="{1119FF98-538F-493F-859E-32DF4F7769AF}" srcOrd="3" destOrd="0" presId="urn:microsoft.com/office/officeart/2005/8/layout/lProcess2"/>
    <dgm:cxn modelId="{58ABFA79-A3E5-4A7F-8819-4F0A931A1EB6}" type="presParOf" srcId="{2D2C5ABF-B10E-484C-82FD-83359590B9A4}" destId="{282BE38B-7155-45CD-B58D-AC16A11CF0ED}" srcOrd="4" destOrd="0" presId="urn:microsoft.com/office/officeart/2005/8/layout/lProcess2"/>
    <dgm:cxn modelId="{961892F3-B905-471D-BCA5-1C1D71BD0A44}" type="presParOf" srcId="{2D2C5ABF-B10E-484C-82FD-83359590B9A4}" destId="{91BE68B7-EB30-4F68-A02B-02D28E1BFD27}" srcOrd="5" destOrd="0" presId="urn:microsoft.com/office/officeart/2005/8/layout/lProcess2"/>
    <dgm:cxn modelId="{B4CD782C-AC88-4F52-A7A2-A0A79DA00159}" type="presParOf" srcId="{2D2C5ABF-B10E-484C-82FD-83359590B9A4}" destId="{26799F56-9AA1-4746-B7A3-61D457027FA2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25C51DC-D5CD-4208-83F1-06CE4E85F6E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61737CB-2855-46B8-9B23-AD2E7A42A049}">
      <dgm:prSet phldrT="[Texto]" custT="1"/>
      <dgm:spPr/>
      <dgm:t>
        <a:bodyPr/>
        <a:lstStyle/>
        <a:p>
          <a:r>
            <a:rPr lang="es-AR" sz="2800" b="1" dirty="0">
              <a:latin typeface="Arial" pitchFamily="34" charset="0"/>
              <a:cs typeface="Arial" pitchFamily="34" charset="0"/>
            </a:rPr>
            <a:t>ANTES</a:t>
          </a:r>
        </a:p>
      </dgm:t>
    </dgm:pt>
    <dgm:pt modelId="{89B90F51-B27A-424D-918C-69C1B7522F3B}" type="parTrans" cxnId="{FEDF82F5-56DE-446F-80EF-E28696986AB5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EA5D5A34-0934-4D4E-B40A-478111ED80A6}" type="sibTrans" cxnId="{FEDF82F5-56DE-446F-80EF-E28696986AB5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5A016C15-87DD-4C03-99FA-21D41167703E}">
      <dgm:prSet phldrT="[Texto]"/>
      <dgm:spPr/>
      <dgm:t>
        <a:bodyPr/>
        <a:lstStyle/>
        <a:p>
          <a:r>
            <a:rPr lang="es-ES" dirty="0">
              <a:latin typeface="Arial" pitchFamily="34" charset="0"/>
              <a:cs typeface="Arial" pitchFamily="34" charset="0"/>
            </a:rPr>
            <a:t>Es conveniente el consumo de carbohidratos:               -Complejos                      -IG bajo-medio                                   -Absorción lenta</a:t>
          </a:r>
          <a:endParaRPr lang="es-AR" dirty="0">
            <a:latin typeface="Arial" pitchFamily="34" charset="0"/>
            <a:cs typeface="Arial" pitchFamily="34" charset="0"/>
          </a:endParaRPr>
        </a:p>
      </dgm:t>
    </dgm:pt>
    <dgm:pt modelId="{14CBD2BF-315D-4112-8F8D-A9F29079250F}" type="parTrans" cxnId="{772D1C98-46EA-4B7D-B2A3-FB8B058A18F8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B0701EBD-FB04-4663-BDBE-D9BE7842AA3C}" type="sibTrans" cxnId="{772D1C98-46EA-4B7D-B2A3-FB8B058A18F8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D51C1E7E-1472-46E3-8DDB-BB96C65610C9}">
      <dgm:prSet phldrT="[Texto]" custT="1"/>
      <dgm:spPr/>
      <dgm:t>
        <a:bodyPr/>
        <a:lstStyle/>
        <a:p>
          <a:r>
            <a:rPr lang="es-AR" sz="2800" b="1" dirty="0">
              <a:latin typeface="Arial" pitchFamily="34" charset="0"/>
              <a:cs typeface="Arial" pitchFamily="34" charset="0"/>
            </a:rPr>
            <a:t>DESPUÉS</a:t>
          </a:r>
        </a:p>
      </dgm:t>
    </dgm:pt>
    <dgm:pt modelId="{579B4FF3-9312-4E1D-BBDF-80AFB5D8910D}" type="parTrans" cxnId="{2E17717F-9674-4FCF-B34B-BA22F754B360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0918615C-D386-4A70-B90C-AE55C0DB6DE7}" type="sibTrans" cxnId="{2E17717F-9674-4FCF-B34B-BA22F754B360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8B3E3025-E34C-4C33-B3F6-F19EFEF78AC5}">
      <dgm:prSet phldrT="[Texto]"/>
      <dgm:spPr/>
      <dgm:t>
        <a:bodyPr/>
        <a:lstStyle/>
        <a:p>
          <a:r>
            <a:rPr lang="es-ES" dirty="0">
              <a:latin typeface="Arial" pitchFamily="34" charset="0"/>
              <a:cs typeface="Arial" pitchFamily="34" charset="0"/>
            </a:rPr>
            <a:t>Es conveniente el consumo de carbohidratos:               -Simples                                                              -IG alto                                                    -Absorción rápida</a:t>
          </a:r>
          <a:endParaRPr lang="es-AR" dirty="0">
            <a:latin typeface="Arial" pitchFamily="34" charset="0"/>
            <a:cs typeface="Arial" pitchFamily="34" charset="0"/>
          </a:endParaRPr>
        </a:p>
      </dgm:t>
    </dgm:pt>
    <dgm:pt modelId="{148BAE1A-20A6-4970-A13A-45DBD777A3DC}" type="parTrans" cxnId="{65CBCB32-E11D-43CA-B7F8-210FACE2D7CB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14A1DF96-69CB-4C57-A518-271E82F9EA5C}" type="sibTrans" cxnId="{65CBCB32-E11D-43CA-B7F8-210FACE2D7CB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0CDFDA5D-AC2D-42CC-AD52-1788384D5522}">
      <dgm:prSet phldrT="[Texto]"/>
      <dgm:spPr/>
      <dgm:t>
        <a:bodyPr/>
        <a:lstStyle/>
        <a:p>
          <a:r>
            <a:rPr lang="es-ES" dirty="0">
              <a:latin typeface="Arial" pitchFamily="34" charset="0"/>
              <a:cs typeface="Arial" pitchFamily="34" charset="0"/>
            </a:rPr>
            <a:t>Brindan energía (depósitos llenos) y saciedad a largo plazo.</a:t>
          </a:r>
          <a:endParaRPr lang="es-AR" dirty="0">
            <a:latin typeface="Arial" pitchFamily="34" charset="0"/>
            <a:cs typeface="Arial" pitchFamily="34" charset="0"/>
          </a:endParaRPr>
        </a:p>
      </dgm:t>
    </dgm:pt>
    <dgm:pt modelId="{B27EDCCF-FAFC-4692-8BD2-C8B10AC065C8}" type="parTrans" cxnId="{34066E75-678C-417E-828B-19F81948E301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84E7C130-3863-4B36-854F-E25815FB0E97}" type="sibTrans" cxnId="{34066E75-678C-417E-828B-19F81948E301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46FDE91A-E8CB-4A35-A58C-01894EEAA6D5}">
      <dgm:prSet phldrT="[Texto]"/>
      <dgm:spPr/>
      <dgm:t>
        <a:bodyPr/>
        <a:lstStyle/>
        <a:p>
          <a:r>
            <a:rPr lang="es-ES" dirty="0">
              <a:latin typeface="Arial" pitchFamily="34" charset="0"/>
              <a:cs typeface="Arial" pitchFamily="34" charset="0"/>
            </a:rPr>
            <a:t>Su efecto es más a corto plazo y reponen en forma inmediata el glucógeno muscular y la energía.</a:t>
          </a:r>
          <a:endParaRPr lang="es-AR" dirty="0">
            <a:latin typeface="Arial" pitchFamily="34" charset="0"/>
            <a:cs typeface="Arial" pitchFamily="34" charset="0"/>
          </a:endParaRPr>
        </a:p>
      </dgm:t>
    </dgm:pt>
    <dgm:pt modelId="{3E63592C-4861-4829-901A-B438A1D74DE8}" type="parTrans" cxnId="{AB6CB353-22E0-4285-99C8-05ABEE44E71A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C07FFA96-BD05-4EAA-8795-909C59ADA2B4}" type="sibTrans" cxnId="{AB6CB353-22E0-4285-99C8-05ABEE44E71A}">
      <dgm:prSet/>
      <dgm:spPr/>
      <dgm:t>
        <a:bodyPr/>
        <a:lstStyle/>
        <a:p>
          <a:endParaRPr lang="es-AR">
            <a:latin typeface="Arial" pitchFamily="34" charset="0"/>
            <a:cs typeface="Arial" pitchFamily="34" charset="0"/>
          </a:endParaRPr>
        </a:p>
      </dgm:t>
    </dgm:pt>
    <dgm:pt modelId="{E442F210-44CB-41DA-B981-78BF1924AE44}" type="pres">
      <dgm:prSet presAssocID="{F25C51DC-D5CD-4208-83F1-06CE4E85F6EB}" presName="Name0" presStyleCnt="0">
        <dgm:presLayoutVars>
          <dgm:dir/>
          <dgm:animLvl val="lvl"/>
          <dgm:resizeHandles val="exact"/>
        </dgm:presLayoutVars>
      </dgm:prSet>
      <dgm:spPr/>
    </dgm:pt>
    <dgm:pt modelId="{EC2563A5-8C04-4DE7-8408-6B78718B2CE0}" type="pres">
      <dgm:prSet presAssocID="{F61737CB-2855-46B8-9B23-AD2E7A42A049}" presName="composite" presStyleCnt="0"/>
      <dgm:spPr/>
    </dgm:pt>
    <dgm:pt modelId="{48641D1E-298D-43BC-A96B-E5BEB9376DB8}" type="pres">
      <dgm:prSet presAssocID="{F61737CB-2855-46B8-9B23-AD2E7A42A04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21311E5-99B0-4BC9-8A18-ECC04C4D4953}" type="pres">
      <dgm:prSet presAssocID="{F61737CB-2855-46B8-9B23-AD2E7A42A049}" presName="desTx" presStyleLbl="alignAccFollowNode1" presStyleIdx="0" presStyleCnt="2" custScaleY="80414" custLinFactNeighborY="-7483">
        <dgm:presLayoutVars>
          <dgm:bulletEnabled val="1"/>
        </dgm:presLayoutVars>
      </dgm:prSet>
      <dgm:spPr/>
    </dgm:pt>
    <dgm:pt modelId="{36BE1EA4-BDAC-44C3-9328-EB6F90187110}" type="pres">
      <dgm:prSet presAssocID="{EA5D5A34-0934-4D4E-B40A-478111ED80A6}" presName="space" presStyleCnt="0"/>
      <dgm:spPr/>
    </dgm:pt>
    <dgm:pt modelId="{E5AE8A45-5F58-46B0-A30D-2325CEC9E8AA}" type="pres">
      <dgm:prSet presAssocID="{D51C1E7E-1472-46E3-8DDB-BB96C65610C9}" presName="composite" presStyleCnt="0"/>
      <dgm:spPr/>
    </dgm:pt>
    <dgm:pt modelId="{1F56E8D1-0EF2-41D2-84E1-BB8121701BA4}" type="pres">
      <dgm:prSet presAssocID="{D51C1E7E-1472-46E3-8DDB-BB96C65610C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A7F8616-F9AB-4276-ADCC-868AC37F0497}" type="pres">
      <dgm:prSet presAssocID="{D51C1E7E-1472-46E3-8DDB-BB96C65610C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65CBCB32-E11D-43CA-B7F8-210FACE2D7CB}" srcId="{D51C1E7E-1472-46E3-8DDB-BB96C65610C9}" destId="{8B3E3025-E34C-4C33-B3F6-F19EFEF78AC5}" srcOrd="0" destOrd="0" parTransId="{148BAE1A-20A6-4970-A13A-45DBD777A3DC}" sibTransId="{14A1DF96-69CB-4C57-A518-271E82F9EA5C}"/>
    <dgm:cxn modelId="{A9773C35-4F8F-4C0E-8735-C48FC7600E1C}" type="presOf" srcId="{F25C51DC-D5CD-4208-83F1-06CE4E85F6EB}" destId="{E442F210-44CB-41DA-B981-78BF1924AE44}" srcOrd="0" destOrd="0" presId="urn:microsoft.com/office/officeart/2005/8/layout/hList1"/>
    <dgm:cxn modelId="{0D03A565-6917-42F0-9F06-4D0F59F7D2B6}" type="presOf" srcId="{5A016C15-87DD-4C03-99FA-21D41167703E}" destId="{021311E5-99B0-4BC9-8A18-ECC04C4D4953}" srcOrd="0" destOrd="0" presId="urn:microsoft.com/office/officeart/2005/8/layout/hList1"/>
    <dgm:cxn modelId="{AB6CB353-22E0-4285-99C8-05ABEE44E71A}" srcId="{D51C1E7E-1472-46E3-8DDB-BB96C65610C9}" destId="{46FDE91A-E8CB-4A35-A58C-01894EEAA6D5}" srcOrd="1" destOrd="0" parTransId="{3E63592C-4861-4829-901A-B438A1D74DE8}" sibTransId="{C07FFA96-BD05-4EAA-8795-909C59ADA2B4}"/>
    <dgm:cxn modelId="{34066E75-678C-417E-828B-19F81948E301}" srcId="{F61737CB-2855-46B8-9B23-AD2E7A42A049}" destId="{0CDFDA5D-AC2D-42CC-AD52-1788384D5522}" srcOrd="1" destOrd="0" parTransId="{B27EDCCF-FAFC-4692-8BD2-C8B10AC065C8}" sibTransId="{84E7C130-3863-4B36-854F-E25815FB0E97}"/>
    <dgm:cxn modelId="{2E17717F-9674-4FCF-B34B-BA22F754B360}" srcId="{F25C51DC-D5CD-4208-83F1-06CE4E85F6EB}" destId="{D51C1E7E-1472-46E3-8DDB-BB96C65610C9}" srcOrd="1" destOrd="0" parTransId="{579B4FF3-9312-4E1D-BBDF-80AFB5D8910D}" sibTransId="{0918615C-D386-4A70-B90C-AE55C0DB6DE7}"/>
    <dgm:cxn modelId="{4C00F581-71BD-4E2E-8FD8-30EA2341A833}" type="presOf" srcId="{0CDFDA5D-AC2D-42CC-AD52-1788384D5522}" destId="{021311E5-99B0-4BC9-8A18-ECC04C4D4953}" srcOrd="0" destOrd="1" presId="urn:microsoft.com/office/officeart/2005/8/layout/hList1"/>
    <dgm:cxn modelId="{772D1C98-46EA-4B7D-B2A3-FB8B058A18F8}" srcId="{F61737CB-2855-46B8-9B23-AD2E7A42A049}" destId="{5A016C15-87DD-4C03-99FA-21D41167703E}" srcOrd="0" destOrd="0" parTransId="{14CBD2BF-315D-4112-8F8D-A9F29079250F}" sibTransId="{B0701EBD-FB04-4663-BDBE-D9BE7842AA3C}"/>
    <dgm:cxn modelId="{2A0851BA-8B77-4AC5-96E9-37ECE1D43608}" type="presOf" srcId="{F61737CB-2855-46B8-9B23-AD2E7A42A049}" destId="{48641D1E-298D-43BC-A96B-E5BEB9376DB8}" srcOrd="0" destOrd="0" presId="urn:microsoft.com/office/officeart/2005/8/layout/hList1"/>
    <dgm:cxn modelId="{58A42EC4-9871-4F9E-A15F-A39AD2564D91}" type="presOf" srcId="{8B3E3025-E34C-4C33-B3F6-F19EFEF78AC5}" destId="{8A7F8616-F9AB-4276-ADCC-868AC37F0497}" srcOrd="0" destOrd="0" presId="urn:microsoft.com/office/officeart/2005/8/layout/hList1"/>
    <dgm:cxn modelId="{CE0CB1E5-4254-4E6A-8042-E10ED045F6C2}" type="presOf" srcId="{D51C1E7E-1472-46E3-8DDB-BB96C65610C9}" destId="{1F56E8D1-0EF2-41D2-84E1-BB8121701BA4}" srcOrd="0" destOrd="0" presId="urn:microsoft.com/office/officeart/2005/8/layout/hList1"/>
    <dgm:cxn modelId="{FEDF82F5-56DE-446F-80EF-E28696986AB5}" srcId="{F25C51DC-D5CD-4208-83F1-06CE4E85F6EB}" destId="{F61737CB-2855-46B8-9B23-AD2E7A42A049}" srcOrd="0" destOrd="0" parTransId="{89B90F51-B27A-424D-918C-69C1B7522F3B}" sibTransId="{EA5D5A34-0934-4D4E-B40A-478111ED80A6}"/>
    <dgm:cxn modelId="{B5E861FA-19D3-4834-B73C-EF64D6C8DF47}" type="presOf" srcId="{46FDE91A-E8CB-4A35-A58C-01894EEAA6D5}" destId="{8A7F8616-F9AB-4276-ADCC-868AC37F0497}" srcOrd="0" destOrd="1" presId="urn:microsoft.com/office/officeart/2005/8/layout/hList1"/>
    <dgm:cxn modelId="{1F4407E8-7F23-46E7-A068-945A2A7DE2F4}" type="presParOf" srcId="{E442F210-44CB-41DA-B981-78BF1924AE44}" destId="{EC2563A5-8C04-4DE7-8408-6B78718B2CE0}" srcOrd="0" destOrd="0" presId="urn:microsoft.com/office/officeart/2005/8/layout/hList1"/>
    <dgm:cxn modelId="{8EF8B231-7FD9-4A43-91F0-21CFBA17F143}" type="presParOf" srcId="{EC2563A5-8C04-4DE7-8408-6B78718B2CE0}" destId="{48641D1E-298D-43BC-A96B-E5BEB9376DB8}" srcOrd="0" destOrd="0" presId="urn:microsoft.com/office/officeart/2005/8/layout/hList1"/>
    <dgm:cxn modelId="{B96F9AD5-8A41-40BD-BCEC-0776222C8346}" type="presParOf" srcId="{EC2563A5-8C04-4DE7-8408-6B78718B2CE0}" destId="{021311E5-99B0-4BC9-8A18-ECC04C4D4953}" srcOrd="1" destOrd="0" presId="urn:microsoft.com/office/officeart/2005/8/layout/hList1"/>
    <dgm:cxn modelId="{F273A856-6168-4C88-8C28-35340CB59728}" type="presParOf" srcId="{E442F210-44CB-41DA-B981-78BF1924AE44}" destId="{36BE1EA4-BDAC-44C3-9328-EB6F90187110}" srcOrd="1" destOrd="0" presId="urn:microsoft.com/office/officeart/2005/8/layout/hList1"/>
    <dgm:cxn modelId="{7846706B-7C2B-4EF9-BCB4-B6DBF99BB261}" type="presParOf" srcId="{E442F210-44CB-41DA-B981-78BF1924AE44}" destId="{E5AE8A45-5F58-46B0-A30D-2325CEC9E8AA}" srcOrd="2" destOrd="0" presId="urn:microsoft.com/office/officeart/2005/8/layout/hList1"/>
    <dgm:cxn modelId="{5A727DC3-973F-423F-8B53-62D9257FB499}" type="presParOf" srcId="{E5AE8A45-5F58-46B0-A30D-2325CEC9E8AA}" destId="{1F56E8D1-0EF2-41D2-84E1-BB8121701BA4}" srcOrd="0" destOrd="0" presId="urn:microsoft.com/office/officeart/2005/8/layout/hList1"/>
    <dgm:cxn modelId="{7125A94F-41CC-40BD-A7B4-94F191DF457D}" type="presParOf" srcId="{E5AE8A45-5F58-46B0-A30D-2325CEC9E8AA}" destId="{8A7F8616-F9AB-4276-ADCC-868AC37F049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BE82E-499D-435D-B76C-6EAC81296207}">
      <dsp:nvSpPr>
        <dsp:cNvPr id="0" name=""/>
        <dsp:cNvSpPr/>
      </dsp:nvSpPr>
      <dsp:spPr>
        <a:xfrm>
          <a:off x="1459" y="1794473"/>
          <a:ext cx="1874031" cy="937015"/>
        </a:xfrm>
        <a:prstGeom prst="roundRect">
          <a:avLst>
            <a:gd name="adj" fmla="val 10000"/>
          </a:avLst>
        </a:prstGeom>
        <a:noFill/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>
              <a:solidFill>
                <a:sysClr val="windowText" lastClr="000000"/>
              </a:solidFill>
            </a:rPr>
            <a:t>OBJETIVOS NUTRICIONALES</a:t>
          </a:r>
        </a:p>
      </dsp:txBody>
      <dsp:txXfrm>
        <a:off x="28903" y="1821917"/>
        <a:ext cx="1819143" cy="882127"/>
      </dsp:txXfrm>
    </dsp:sp>
    <dsp:sp modelId="{BDEB2C4A-7C5A-447A-ACCD-CE72965BF3D4}">
      <dsp:nvSpPr>
        <dsp:cNvPr id="0" name=""/>
        <dsp:cNvSpPr/>
      </dsp:nvSpPr>
      <dsp:spPr>
        <a:xfrm rot="18289469">
          <a:off x="1593967" y="1705564"/>
          <a:ext cx="1312658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312658" y="186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 dirty="0"/>
        </a:p>
      </dsp:txBody>
      <dsp:txXfrm>
        <a:off x="2217480" y="1691380"/>
        <a:ext cx="65632" cy="65632"/>
      </dsp:txXfrm>
    </dsp:sp>
    <dsp:sp modelId="{E572EF80-D9D6-4BF0-AF07-7AA3E3279EAE}">
      <dsp:nvSpPr>
        <dsp:cNvPr id="0" name=""/>
        <dsp:cNvSpPr/>
      </dsp:nvSpPr>
      <dsp:spPr>
        <a:xfrm>
          <a:off x="2625103" y="642942"/>
          <a:ext cx="1874031" cy="108494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>
              <a:solidFill>
                <a:schemeClr val="bg1"/>
              </a:solidFill>
            </a:rPr>
            <a:t>SALUD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(</a:t>
          </a:r>
          <a:r>
            <a:rPr lang="es-AR" sz="2000" b="1" u="sng" kern="1200" dirty="0"/>
            <a:t>LARGO PLAZO</a:t>
          </a:r>
          <a:r>
            <a:rPr lang="es-AR" sz="2000" b="1" kern="1200" dirty="0"/>
            <a:t>)</a:t>
          </a:r>
        </a:p>
      </dsp:txBody>
      <dsp:txXfrm>
        <a:off x="2656880" y="674719"/>
        <a:ext cx="1810477" cy="1021388"/>
      </dsp:txXfrm>
    </dsp:sp>
    <dsp:sp modelId="{9C191A2E-9DE4-4272-A285-2FD7360FF73E}">
      <dsp:nvSpPr>
        <dsp:cNvPr id="0" name=""/>
        <dsp:cNvSpPr/>
      </dsp:nvSpPr>
      <dsp:spPr>
        <a:xfrm rot="338104">
          <a:off x="1873670" y="2281330"/>
          <a:ext cx="753252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753252" y="186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 dirty="0"/>
        </a:p>
      </dsp:txBody>
      <dsp:txXfrm>
        <a:off x="2231465" y="2281131"/>
        <a:ext cx="37662" cy="37662"/>
      </dsp:txXfrm>
    </dsp:sp>
    <dsp:sp modelId="{67A919FA-340C-4DD2-9BEB-BA1BC1B8E5B4}">
      <dsp:nvSpPr>
        <dsp:cNvPr id="0" name=""/>
        <dsp:cNvSpPr/>
      </dsp:nvSpPr>
      <dsp:spPr>
        <a:xfrm>
          <a:off x="2625103" y="1868436"/>
          <a:ext cx="1874031" cy="93701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RENDIMIENTO</a:t>
          </a:r>
        </a:p>
      </dsp:txBody>
      <dsp:txXfrm>
        <a:off x="2652547" y="1895880"/>
        <a:ext cx="1819143" cy="882127"/>
      </dsp:txXfrm>
    </dsp:sp>
    <dsp:sp modelId="{069006D6-AA9F-45E1-ABEF-E975E2CB689D}">
      <dsp:nvSpPr>
        <dsp:cNvPr id="0" name=""/>
        <dsp:cNvSpPr/>
      </dsp:nvSpPr>
      <dsp:spPr>
        <a:xfrm rot="3416224">
          <a:off x="1563284" y="2820114"/>
          <a:ext cx="1374024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374024" y="186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 dirty="0"/>
        </a:p>
      </dsp:txBody>
      <dsp:txXfrm>
        <a:off x="2215946" y="2804396"/>
        <a:ext cx="68701" cy="68701"/>
      </dsp:txXfrm>
    </dsp:sp>
    <dsp:sp modelId="{460A79C7-3A12-42E9-BD81-04516B786942}">
      <dsp:nvSpPr>
        <dsp:cNvPr id="0" name=""/>
        <dsp:cNvSpPr/>
      </dsp:nvSpPr>
      <dsp:spPr>
        <a:xfrm>
          <a:off x="2625103" y="2946005"/>
          <a:ext cx="1874031" cy="93701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ESTÉTICA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(corto plazo)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12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1200" b="1" kern="1200" dirty="0"/>
        </a:p>
      </dsp:txBody>
      <dsp:txXfrm>
        <a:off x="2652547" y="2973449"/>
        <a:ext cx="1819143" cy="882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BE82E-499D-435D-B76C-6EAC81296207}">
      <dsp:nvSpPr>
        <dsp:cNvPr id="0" name=""/>
        <dsp:cNvSpPr/>
      </dsp:nvSpPr>
      <dsp:spPr>
        <a:xfrm>
          <a:off x="2564869" y="1660196"/>
          <a:ext cx="1830300" cy="91515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>
              <a:solidFill>
                <a:sysClr val="windowText" lastClr="000000"/>
              </a:solidFill>
            </a:rPr>
            <a:t>DIETAS</a:t>
          </a:r>
        </a:p>
      </dsp:txBody>
      <dsp:txXfrm>
        <a:off x="2591673" y="1687000"/>
        <a:ext cx="1776692" cy="861542"/>
      </dsp:txXfrm>
    </dsp:sp>
    <dsp:sp modelId="{BDEB2C4A-7C5A-447A-ACCD-CE72965BF3D4}">
      <dsp:nvSpPr>
        <dsp:cNvPr id="0" name=""/>
        <dsp:cNvSpPr/>
      </dsp:nvSpPr>
      <dsp:spPr>
        <a:xfrm rot="14110531">
          <a:off x="1557795" y="1572114"/>
          <a:ext cx="1282027" cy="38891"/>
        </a:xfrm>
        <a:custGeom>
          <a:avLst/>
          <a:gdLst/>
          <a:ahLst/>
          <a:cxnLst/>
          <a:rect l="0" t="0" r="0" b="0"/>
          <a:pathLst>
            <a:path>
              <a:moveTo>
                <a:pt x="0" y="19445"/>
              </a:moveTo>
              <a:lnTo>
                <a:pt x="1282027" y="19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 dirty="0"/>
        </a:p>
      </dsp:txBody>
      <dsp:txXfrm rot="10800000">
        <a:off x="2166758" y="1559509"/>
        <a:ext cx="64101" cy="64101"/>
      </dsp:txXfrm>
    </dsp:sp>
    <dsp:sp modelId="{E572EF80-D9D6-4BF0-AF07-7AA3E3279EAE}">
      <dsp:nvSpPr>
        <dsp:cNvPr id="0" name=""/>
        <dsp:cNvSpPr/>
      </dsp:nvSpPr>
      <dsp:spPr>
        <a:xfrm>
          <a:off x="2448" y="607773"/>
          <a:ext cx="1830300" cy="915150"/>
        </a:xfrm>
        <a:prstGeom prst="roundRect">
          <a:avLst>
            <a:gd name="adj" fmla="val 10000"/>
          </a:avLst>
        </a:prstGeom>
        <a:solidFill>
          <a:srgbClr val="82E25C"/>
        </a:solidFill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>
              <a:solidFill>
                <a:sysClr val="windowText" lastClr="000000"/>
              </a:solidFill>
            </a:rPr>
            <a:t>BALANCEADAS</a:t>
          </a:r>
        </a:p>
      </dsp:txBody>
      <dsp:txXfrm>
        <a:off x="29252" y="634577"/>
        <a:ext cx="1776692" cy="861542"/>
      </dsp:txXfrm>
    </dsp:sp>
    <dsp:sp modelId="{9C191A2E-9DE4-4272-A285-2FD7360FF73E}">
      <dsp:nvSpPr>
        <dsp:cNvPr id="0" name=""/>
        <dsp:cNvSpPr/>
      </dsp:nvSpPr>
      <dsp:spPr>
        <a:xfrm rot="10800000">
          <a:off x="1832748" y="2098325"/>
          <a:ext cx="732120" cy="38891"/>
        </a:xfrm>
        <a:custGeom>
          <a:avLst/>
          <a:gdLst/>
          <a:ahLst/>
          <a:cxnLst/>
          <a:rect l="0" t="0" r="0" b="0"/>
          <a:pathLst>
            <a:path>
              <a:moveTo>
                <a:pt x="0" y="19445"/>
              </a:moveTo>
              <a:lnTo>
                <a:pt x="732120" y="19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 dirty="0"/>
        </a:p>
      </dsp:txBody>
      <dsp:txXfrm rot="10800000">
        <a:off x="2180505" y="2099468"/>
        <a:ext cx="36606" cy="36606"/>
      </dsp:txXfrm>
    </dsp:sp>
    <dsp:sp modelId="{67A919FA-340C-4DD2-9BEB-BA1BC1B8E5B4}">
      <dsp:nvSpPr>
        <dsp:cNvPr id="0" name=""/>
        <dsp:cNvSpPr/>
      </dsp:nvSpPr>
      <dsp:spPr>
        <a:xfrm>
          <a:off x="2448" y="1660196"/>
          <a:ext cx="1830300" cy="915150"/>
        </a:xfrm>
        <a:prstGeom prst="roundRect">
          <a:avLst>
            <a:gd name="adj" fmla="val 10000"/>
          </a:avLst>
        </a:prstGeom>
        <a:solidFill>
          <a:srgbClr val="82E25C"/>
        </a:solidFill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>
              <a:solidFill>
                <a:sysClr val="windowText" lastClr="000000"/>
              </a:solidFill>
            </a:rPr>
            <a:t>PROTEICAS</a:t>
          </a:r>
        </a:p>
      </dsp:txBody>
      <dsp:txXfrm>
        <a:off x="29252" y="1687000"/>
        <a:ext cx="1776692" cy="861542"/>
      </dsp:txXfrm>
    </dsp:sp>
    <dsp:sp modelId="{069006D6-AA9F-45E1-ABEF-E975E2CB689D}">
      <dsp:nvSpPr>
        <dsp:cNvPr id="0" name=""/>
        <dsp:cNvSpPr/>
      </dsp:nvSpPr>
      <dsp:spPr>
        <a:xfrm rot="7489469">
          <a:off x="1557795" y="2624537"/>
          <a:ext cx="1282027" cy="38891"/>
        </a:xfrm>
        <a:custGeom>
          <a:avLst/>
          <a:gdLst/>
          <a:ahLst/>
          <a:cxnLst/>
          <a:rect l="0" t="0" r="0" b="0"/>
          <a:pathLst>
            <a:path>
              <a:moveTo>
                <a:pt x="0" y="19445"/>
              </a:moveTo>
              <a:lnTo>
                <a:pt x="1282027" y="19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 dirty="0"/>
        </a:p>
      </dsp:txBody>
      <dsp:txXfrm rot="10800000">
        <a:off x="2166758" y="2611932"/>
        <a:ext cx="64101" cy="64101"/>
      </dsp:txXfrm>
    </dsp:sp>
    <dsp:sp modelId="{460A79C7-3A12-42E9-BD81-04516B786942}">
      <dsp:nvSpPr>
        <dsp:cNvPr id="0" name=""/>
        <dsp:cNvSpPr/>
      </dsp:nvSpPr>
      <dsp:spPr>
        <a:xfrm>
          <a:off x="2448" y="2712619"/>
          <a:ext cx="1830300" cy="915150"/>
        </a:xfrm>
        <a:prstGeom prst="roundRect">
          <a:avLst>
            <a:gd name="adj" fmla="val 10000"/>
          </a:avLst>
        </a:prstGeom>
        <a:solidFill>
          <a:srgbClr val="82E25C"/>
        </a:solidFill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>
              <a:solidFill>
                <a:sysClr val="windowText" lastClr="000000"/>
              </a:solidFill>
            </a:rPr>
            <a:t>BAJAS EN GRASA</a:t>
          </a:r>
        </a:p>
      </dsp:txBody>
      <dsp:txXfrm>
        <a:off x="29252" y="2739423"/>
        <a:ext cx="1776692" cy="8615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2A1088-8E76-4EBA-9EDA-69EA70FA3260}">
      <dsp:nvSpPr>
        <dsp:cNvPr id="0" name=""/>
        <dsp:cNvSpPr/>
      </dsp:nvSpPr>
      <dsp:spPr>
        <a:xfrm>
          <a:off x="2143139" y="0"/>
          <a:ext cx="3214710" cy="7813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500" kern="1200" dirty="0"/>
            <a:t>Reino vegetal. Amilosa-amilopectina. </a:t>
          </a:r>
        </a:p>
      </dsp:txBody>
      <dsp:txXfrm>
        <a:off x="2143139" y="97669"/>
        <a:ext cx="2921703" cy="586015"/>
      </dsp:txXfrm>
    </dsp:sp>
    <dsp:sp modelId="{682F00CD-0E34-46E9-B25F-D29F822EF846}">
      <dsp:nvSpPr>
        <dsp:cNvPr id="0" name=""/>
        <dsp:cNvSpPr/>
      </dsp:nvSpPr>
      <dsp:spPr>
        <a:xfrm>
          <a:off x="0" y="0"/>
          <a:ext cx="2143140" cy="7813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ALMIDONES</a:t>
          </a:r>
        </a:p>
      </dsp:txBody>
      <dsp:txXfrm>
        <a:off x="38143" y="38143"/>
        <a:ext cx="2066854" cy="705067"/>
      </dsp:txXfrm>
    </dsp:sp>
    <dsp:sp modelId="{DAF86284-E820-4D57-8BCD-78C59FB70BB0}">
      <dsp:nvSpPr>
        <dsp:cNvPr id="0" name=""/>
        <dsp:cNvSpPr/>
      </dsp:nvSpPr>
      <dsp:spPr>
        <a:xfrm>
          <a:off x="2143139" y="859488"/>
          <a:ext cx="3214710" cy="7813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AR" sz="15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500" kern="1200" dirty="0"/>
            <a:t>Reino animal.</a:t>
          </a:r>
        </a:p>
      </dsp:txBody>
      <dsp:txXfrm>
        <a:off x="2143139" y="957157"/>
        <a:ext cx="2921703" cy="586015"/>
      </dsp:txXfrm>
    </dsp:sp>
    <dsp:sp modelId="{5A366872-91CE-4964-88F1-34092EA18AE9}">
      <dsp:nvSpPr>
        <dsp:cNvPr id="0" name=""/>
        <dsp:cNvSpPr/>
      </dsp:nvSpPr>
      <dsp:spPr>
        <a:xfrm>
          <a:off x="0" y="859488"/>
          <a:ext cx="2143140" cy="7813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GLUCÓGENO</a:t>
          </a:r>
        </a:p>
      </dsp:txBody>
      <dsp:txXfrm>
        <a:off x="38143" y="897631"/>
        <a:ext cx="2066854" cy="705067"/>
      </dsp:txXfrm>
    </dsp:sp>
    <dsp:sp modelId="{CC44A9C0-617F-49EF-A0A4-739FE408609B}">
      <dsp:nvSpPr>
        <dsp:cNvPr id="0" name=""/>
        <dsp:cNvSpPr/>
      </dsp:nvSpPr>
      <dsp:spPr>
        <a:xfrm>
          <a:off x="2143139" y="1718976"/>
          <a:ext cx="3214710" cy="7813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500" kern="1200" dirty="0"/>
            <a:t>Origen vegetal, el más abundante.  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AR" sz="1500" kern="1200" dirty="0"/>
        </a:p>
      </dsp:txBody>
      <dsp:txXfrm>
        <a:off x="2143139" y="1816645"/>
        <a:ext cx="2921703" cy="586015"/>
      </dsp:txXfrm>
    </dsp:sp>
    <dsp:sp modelId="{E0F1256F-D29A-495F-9A4E-4E0E7C00DA70}">
      <dsp:nvSpPr>
        <dsp:cNvPr id="0" name=""/>
        <dsp:cNvSpPr/>
      </dsp:nvSpPr>
      <dsp:spPr>
        <a:xfrm>
          <a:off x="0" y="1718976"/>
          <a:ext cx="2143140" cy="7813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CELULOSA</a:t>
          </a:r>
          <a:r>
            <a:rPr lang="es-AR" sz="1500" b="1" kern="1200" dirty="0"/>
            <a:t> (FIBRA)</a:t>
          </a:r>
        </a:p>
      </dsp:txBody>
      <dsp:txXfrm>
        <a:off x="38143" y="1757119"/>
        <a:ext cx="2066854" cy="7050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3D920-CD56-4D0C-8DD7-CECA22BA4395}">
      <dsp:nvSpPr>
        <dsp:cNvPr id="0" name=""/>
        <dsp:cNvSpPr/>
      </dsp:nvSpPr>
      <dsp:spPr>
        <a:xfrm rot="10800000">
          <a:off x="2067674" y="800"/>
          <a:ext cx="1901733" cy="7347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985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Papa-banana</a:t>
          </a:r>
        </a:p>
      </dsp:txBody>
      <dsp:txXfrm rot="10800000">
        <a:off x="2251350" y="800"/>
        <a:ext cx="1718057" cy="734705"/>
      </dsp:txXfrm>
    </dsp:sp>
    <dsp:sp modelId="{D0A8555C-A4B1-4450-966C-6909DC9C9EDF}">
      <dsp:nvSpPr>
        <dsp:cNvPr id="0" name=""/>
        <dsp:cNvSpPr/>
      </dsp:nvSpPr>
      <dsp:spPr>
        <a:xfrm>
          <a:off x="999144" y="800"/>
          <a:ext cx="734705" cy="73470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DBB59C-48B6-4F72-84A5-32922B77AFB7}">
      <dsp:nvSpPr>
        <dsp:cNvPr id="0" name=""/>
        <dsp:cNvSpPr/>
      </dsp:nvSpPr>
      <dsp:spPr>
        <a:xfrm rot="10800000">
          <a:off x="2067674" y="954820"/>
          <a:ext cx="1901733" cy="7347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985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hígado</a:t>
          </a:r>
        </a:p>
      </dsp:txBody>
      <dsp:txXfrm rot="10800000">
        <a:off x="2251350" y="954820"/>
        <a:ext cx="1718057" cy="734705"/>
      </dsp:txXfrm>
    </dsp:sp>
    <dsp:sp modelId="{D668EFF2-74A6-4A69-A2D2-8E1B15E08CB9}">
      <dsp:nvSpPr>
        <dsp:cNvPr id="0" name=""/>
        <dsp:cNvSpPr/>
      </dsp:nvSpPr>
      <dsp:spPr>
        <a:xfrm>
          <a:off x="999144" y="954820"/>
          <a:ext cx="734705" cy="73470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DFB55E-91E4-4515-8210-9C06F2397339}">
      <dsp:nvSpPr>
        <dsp:cNvPr id="0" name=""/>
        <dsp:cNvSpPr/>
      </dsp:nvSpPr>
      <dsp:spPr>
        <a:xfrm rot="10800000">
          <a:off x="1927002" y="1908840"/>
          <a:ext cx="2613896" cy="7347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985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cáscaras, semillas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de frutas-verduras.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cereales integrales</a:t>
          </a:r>
        </a:p>
      </dsp:txBody>
      <dsp:txXfrm rot="10800000">
        <a:off x="2110678" y="1908840"/>
        <a:ext cx="2430220" cy="734705"/>
      </dsp:txXfrm>
    </dsp:sp>
    <dsp:sp modelId="{73C8F252-67A0-4667-A328-69A47C59A5FC}">
      <dsp:nvSpPr>
        <dsp:cNvPr id="0" name=""/>
        <dsp:cNvSpPr/>
      </dsp:nvSpPr>
      <dsp:spPr>
        <a:xfrm>
          <a:off x="812544" y="1884602"/>
          <a:ext cx="734705" cy="73470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14DA7-BCEE-4BED-B15C-3F65763677AB}">
      <dsp:nvSpPr>
        <dsp:cNvPr id="0" name=""/>
        <dsp:cNvSpPr/>
      </dsp:nvSpPr>
      <dsp:spPr>
        <a:xfrm rot="16200000">
          <a:off x="-1440244" y="2369332"/>
          <a:ext cx="3552549" cy="575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07432" bIns="0" numCol="1" spcCol="1270" anchor="t" anchorCtr="0">
          <a:noAutofit/>
        </a:bodyPr>
        <a:lstStyle/>
        <a:p>
          <a:pPr marL="0" lvl="0" indent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4300" kern="1200" dirty="0"/>
            <a:t>SIMPLES</a:t>
          </a:r>
        </a:p>
      </dsp:txBody>
      <dsp:txXfrm>
        <a:off x="-1440244" y="2369332"/>
        <a:ext cx="3552549" cy="575356"/>
      </dsp:txXfrm>
    </dsp:sp>
    <dsp:sp modelId="{53E1F011-1D95-4D2C-99C4-9BA83549C575}">
      <dsp:nvSpPr>
        <dsp:cNvPr id="0" name=""/>
        <dsp:cNvSpPr/>
      </dsp:nvSpPr>
      <dsp:spPr>
        <a:xfrm>
          <a:off x="623708" y="880735"/>
          <a:ext cx="2865883" cy="35525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507432" rIns="227584" bIns="227584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Frutas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Azúcar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Miel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Lácteos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Hortalizas</a:t>
          </a:r>
        </a:p>
      </dsp:txBody>
      <dsp:txXfrm>
        <a:off x="623708" y="880735"/>
        <a:ext cx="2865883" cy="3552549"/>
      </dsp:txXfrm>
    </dsp:sp>
    <dsp:sp modelId="{E5E61A25-87B1-4F45-9AE9-158233FDD806}">
      <dsp:nvSpPr>
        <dsp:cNvPr id="0" name=""/>
        <dsp:cNvSpPr/>
      </dsp:nvSpPr>
      <dsp:spPr>
        <a:xfrm>
          <a:off x="48352" y="121265"/>
          <a:ext cx="1150712" cy="115071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EC87D-AF6E-4899-BA11-6FB4E45CBF5B}">
      <dsp:nvSpPr>
        <dsp:cNvPr id="0" name=""/>
        <dsp:cNvSpPr/>
      </dsp:nvSpPr>
      <dsp:spPr>
        <a:xfrm rot="16200000">
          <a:off x="2737114" y="2369332"/>
          <a:ext cx="3552549" cy="575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07432" bIns="0" numCol="1" spcCol="1270" anchor="t" anchorCtr="0">
          <a:noAutofit/>
        </a:bodyPr>
        <a:lstStyle/>
        <a:p>
          <a:pPr marL="0" lvl="0" indent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4300" kern="1200" dirty="0"/>
            <a:t>COMPLEJOS</a:t>
          </a:r>
        </a:p>
      </dsp:txBody>
      <dsp:txXfrm>
        <a:off x="2737114" y="2369332"/>
        <a:ext cx="3552549" cy="575356"/>
      </dsp:txXfrm>
    </dsp:sp>
    <dsp:sp modelId="{87DC3F17-7610-494A-9755-AFF5DD8FB876}">
      <dsp:nvSpPr>
        <dsp:cNvPr id="0" name=""/>
        <dsp:cNvSpPr/>
      </dsp:nvSpPr>
      <dsp:spPr>
        <a:xfrm>
          <a:off x="4801067" y="880735"/>
          <a:ext cx="2865883" cy="35525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507432" rIns="227584" bIns="227584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Legumbres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Cereales integrales y derivados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500" kern="1200" dirty="0"/>
            <a:t>Vegetales feculentos (papa, batata, choclo)</a:t>
          </a:r>
        </a:p>
      </dsp:txBody>
      <dsp:txXfrm>
        <a:off x="4801067" y="880735"/>
        <a:ext cx="2865883" cy="3552549"/>
      </dsp:txXfrm>
    </dsp:sp>
    <dsp:sp modelId="{536C147C-3CA6-4E2F-B5BB-58189A8496B9}">
      <dsp:nvSpPr>
        <dsp:cNvPr id="0" name=""/>
        <dsp:cNvSpPr/>
      </dsp:nvSpPr>
      <dsp:spPr>
        <a:xfrm>
          <a:off x="4225711" y="121265"/>
          <a:ext cx="1150712" cy="115071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B15D98-B472-424F-9F6D-9DF7F3BB13A3}">
      <dsp:nvSpPr>
        <dsp:cNvPr id="0" name=""/>
        <dsp:cNvSpPr/>
      </dsp:nvSpPr>
      <dsp:spPr>
        <a:xfrm>
          <a:off x="1493718" y="162"/>
          <a:ext cx="1559630" cy="9357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Síntesis de glucógeno hepático</a:t>
          </a:r>
        </a:p>
      </dsp:txBody>
      <dsp:txXfrm>
        <a:off x="1493718" y="162"/>
        <a:ext cx="1559630" cy="935778"/>
      </dsp:txXfrm>
    </dsp:sp>
    <dsp:sp modelId="{56370A37-2952-4874-BBE9-1E342235EA65}">
      <dsp:nvSpPr>
        <dsp:cNvPr id="0" name=""/>
        <dsp:cNvSpPr/>
      </dsp:nvSpPr>
      <dsp:spPr>
        <a:xfrm>
          <a:off x="3209311" y="162"/>
          <a:ext cx="1559630" cy="9357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Abastecer al cuerpo de HC para el ejercicio</a:t>
          </a:r>
        </a:p>
      </dsp:txBody>
      <dsp:txXfrm>
        <a:off x="3209311" y="162"/>
        <a:ext cx="1559630" cy="935778"/>
      </dsp:txXfrm>
    </dsp:sp>
    <dsp:sp modelId="{CBD06CE9-DB7F-4D06-8376-70F78F4B451C}">
      <dsp:nvSpPr>
        <dsp:cNvPr id="0" name=""/>
        <dsp:cNvSpPr/>
      </dsp:nvSpPr>
      <dsp:spPr>
        <a:xfrm>
          <a:off x="4924904" y="162"/>
          <a:ext cx="1559630" cy="9357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Minimizar la fatiga</a:t>
          </a:r>
        </a:p>
      </dsp:txBody>
      <dsp:txXfrm>
        <a:off x="4924904" y="162"/>
        <a:ext cx="1559630" cy="935778"/>
      </dsp:txXfrm>
    </dsp:sp>
    <dsp:sp modelId="{382EF32B-A219-48C2-81E4-2A091AC536A4}">
      <dsp:nvSpPr>
        <dsp:cNvPr id="0" name=""/>
        <dsp:cNvSpPr/>
      </dsp:nvSpPr>
      <dsp:spPr>
        <a:xfrm>
          <a:off x="6640497" y="162"/>
          <a:ext cx="1559630" cy="9357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Evitar intolerancias digestivas</a:t>
          </a:r>
        </a:p>
      </dsp:txBody>
      <dsp:txXfrm>
        <a:off x="6640497" y="162"/>
        <a:ext cx="1559630" cy="9357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300D0-F573-4982-AE0B-7EA148D33076}">
      <dsp:nvSpPr>
        <dsp:cNvPr id="0" name=""/>
        <dsp:cNvSpPr/>
      </dsp:nvSpPr>
      <dsp:spPr>
        <a:xfrm>
          <a:off x="1760" y="0"/>
          <a:ext cx="1056307" cy="1244298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A4ADE-D470-4843-A874-049DAD366F26}">
      <dsp:nvSpPr>
        <dsp:cNvPr id="0" name=""/>
        <dsp:cNvSpPr/>
      </dsp:nvSpPr>
      <dsp:spPr>
        <a:xfrm>
          <a:off x="1089756" y="0"/>
          <a:ext cx="1792521" cy="1244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0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CARBOS</a:t>
          </a:r>
        </a:p>
      </dsp:txBody>
      <dsp:txXfrm>
        <a:off x="1089756" y="0"/>
        <a:ext cx="1792521" cy="1244298"/>
      </dsp:txXfrm>
    </dsp:sp>
    <dsp:sp modelId="{CA9C72B9-7219-490C-BA24-D310626846EB}">
      <dsp:nvSpPr>
        <dsp:cNvPr id="0" name=""/>
        <dsp:cNvSpPr/>
      </dsp:nvSpPr>
      <dsp:spPr>
        <a:xfrm>
          <a:off x="318652" y="1347989"/>
          <a:ext cx="1056307" cy="1244298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364526-1233-4B72-A327-15AF3B4D8593}">
      <dsp:nvSpPr>
        <dsp:cNvPr id="0" name=""/>
        <dsp:cNvSpPr/>
      </dsp:nvSpPr>
      <dsp:spPr>
        <a:xfrm>
          <a:off x="1406649" y="1347989"/>
          <a:ext cx="1792521" cy="1244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0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PROTEINAS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GRASAS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FIBRA</a:t>
          </a:r>
        </a:p>
      </dsp:txBody>
      <dsp:txXfrm>
        <a:off x="1406649" y="1347989"/>
        <a:ext cx="1792521" cy="12442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7F8F97-FEB6-4B5C-8A2B-21A789B4C3B4}">
      <dsp:nvSpPr>
        <dsp:cNvPr id="0" name=""/>
        <dsp:cNvSpPr/>
      </dsp:nvSpPr>
      <dsp:spPr>
        <a:xfrm>
          <a:off x="528373" y="43"/>
          <a:ext cx="1680040" cy="1008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Glucosa circulante</a:t>
          </a:r>
        </a:p>
      </dsp:txBody>
      <dsp:txXfrm>
        <a:off x="528373" y="43"/>
        <a:ext cx="1680040" cy="1008024"/>
      </dsp:txXfrm>
    </dsp:sp>
    <dsp:sp modelId="{65CEB1E6-284E-481E-A41E-EE2A5AA0A0BD}">
      <dsp:nvSpPr>
        <dsp:cNvPr id="0" name=""/>
        <dsp:cNvSpPr/>
      </dsp:nvSpPr>
      <dsp:spPr>
        <a:xfrm>
          <a:off x="2376417" y="43"/>
          <a:ext cx="1680040" cy="1008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&lt; uso de glucógeno de reserva</a:t>
          </a:r>
        </a:p>
      </dsp:txBody>
      <dsp:txXfrm>
        <a:off x="2376417" y="43"/>
        <a:ext cx="1680040" cy="1008024"/>
      </dsp:txXfrm>
    </dsp:sp>
    <dsp:sp modelId="{3CC62E56-496E-473B-B6F7-28C6987E2ADD}">
      <dsp:nvSpPr>
        <dsp:cNvPr id="0" name=""/>
        <dsp:cNvSpPr/>
      </dsp:nvSpPr>
      <dsp:spPr>
        <a:xfrm>
          <a:off x="4224462" y="43"/>
          <a:ext cx="1680040" cy="1008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&lt; uso de AA</a:t>
          </a:r>
        </a:p>
      </dsp:txBody>
      <dsp:txXfrm>
        <a:off x="4224462" y="43"/>
        <a:ext cx="1680040" cy="1008024"/>
      </dsp:txXfrm>
    </dsp:sp>
    <dsp:sp modelId="{94C6BA34-A90E-44FE-BF49-3032A9CC372E}">
      <dsp:nvSpPr>
        <dsp:cNvPr id="0" name=""/>
        <dsp:cNvSpPr/>
      </dsp:nvSpPr>
      <dsp:spPr>
        <a:xfrm>
          <a:off x="6072506" y="43"/>
          <a:ext cx="1680040" cy="1008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/>
            <a:t>Inhibe cortisol (catabólica)</a:t>
          </a:r>
        </a:p>
      </dsp:txBody>
      <dsp:txXfrm>
        <a:off x="6072506" y="43"/>
        <a:ext cx="1680040" cy="10080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16D06-995A-453F-8432-580D81EEED84}">
      <dsp:nvSpPr>
        <dsp:cNvPr id="0" name=""/>
        <dsp:cNvSpPr/>
      </dsp:nvSpPr>
      <dsp:spPr>
        <a:xfrm>
          <a:off x="1011804" y="271"/>
          <a:ext cx="1856468" cy="1113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RECUPERO GLUCOGENO MUSCULAR</a:t>
          </a:r>
        </a:p>
      </dsp:txBody>
      <dsp:txXfrm>
        <a:off x="1011804" y="271"/>
        <a:ext cx="1856468" cy="1113881"/>
      </dsp:txXfrm>
    </dsp:sp>
    <dsp:sp modelId="{726BCFF8-0725-4756-9B99-638D8081435B}">
      <dsp:nvSpPr>
        <dsp:cNvPr id="0" name=""/>
        <dsp:cNvSpPr/>
      </dsp:nvSpPr>
      <dsp:spPr>
        <a:xfrm>
          <a:off x="3053919" y="271"/>
          <a:ext cx="1856468" cy="1113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MEJORO BALANCE PROTEICO</a:t>
          </a:r>
        </a:p>
      </dsp:txBody>
      <dsp:txXfrm>
        <a:off x="3053919" y="271"/>
        <a:ext cx="1856468" cy="11138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91D98-583B-404A-AAD0-F0620571CA4F}">
      <dsp:nvSpPr>
        <dsp:cNvPr id="0" name=""/>
        <dsp:cNvSpPr/>
      </dsp:nvSpPr>
      <dsp:spPr>
        <a:xfrm>
          <a:off x="0" y="139573"/>
          <a:ext cx="8229600" cy="940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b="1" kern="1200" dirty="0"/>
            <a:t>SEGÚN SU ORIGEN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800" kern="1200" dirty="0"/>
            <a:t>Animal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800" kern="1200" dirty="0"/>
            <a:t>Vegetal</a:t>
          </a:r>
        </a:p>
      </dsp:txBody>
      <dsp:txXfrm>
        <a:off x="1798383" y="139573"/>
        <a:ext cx="6431216" cy="940565"/>
      </dsp:txXfrm>
    </dsp:sp>
    <dsp:sp modelId="{2445CA5A-4496-46EE-959F-7B1DFE6F6602}">
      <dsp:nvSpPr>
        <dsp:cNvPr id="0" name=""/>
        <dsp:cNvSpPr/>
      </dsp:nvSpPr>
      <dsp:spPr>
        <a:xfrm>
          <a:off x="89260" y="0"/>
          <a:ext cx="1645920" cy="12197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BD8F52-846E-4377-8747-9CA29B4831CB}">
      <dsp:nvSpPr>
        <dsp:cNvPr id="0" name=""/>
        <dsp:cNvSpPr/>
      </dsp:nvSpPr>
      <dsp:spPr>
        <a:xfrm>
          <a:off x="0" y="1165220"/>
          <a:ext cx="8229600" cy="10216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b="1" kern="1200" dirty="0"/>
            <a:t>SEGÚN CONSISTENCIA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Grasas - sólidas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600" kern="1200" dirty="0"/>
            <a:t>Aceites - líquidas</a:t>
          </a:r>
        </a:p>
      </dsp:txBody>
      <dsp:txXfrm>
        <a:off x="1798383" y="1165220"/>
        <a:ext cx="6431216" cy="1021630"/>
      </dsp:txXfrm>
    </dsp:sp>
    <dsp:sp modelId="{B5558B27-5FC6-4FA1-A05B-C79F25976F7E}">
      <dsp:nvSpPr>
        <dsp:cNvPr id="0" name=""/>
        <dsp:cNvSpPr/>
      </dsp:nvSpPr>
      <dsp:spPr>
        <a:xfrm>
          <a:off x="92108" y="1246569"/>
          <a:ext cx="1497359" cy="8115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88F3E3-6FE0-415B-8AF4-84C9636B420D}">
      <dsp:nvSpPr>
        <dsp:cNvPr id="0" name=""/>
        <dsp:cNvSpPr/>
      </dsp:nvSpPr>
      <dsp:spPr>
        <a:xfrm>
          <a:off x="0" y="2546269"/>
          <a:ext cx="8229600" cy="2423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/>
            <a:t>SEGÚN COMPOSICIÓN QUÍMICA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000" kern="1200" dirty="0"/>
            <a:t>SATURADAS: ej. manteca, quesos duros, lácteos.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000" kern="1200" dirty="0"/>
            <a:t>INSATURADAS : mono (aceite de oliva, girasol, canola, maní, sésamo, palta, frutos secos y pasta) ó poli-instauradas (aceite maíz, soja, semillas, pescados) OMEGA </a:t>
          </a:r>
          <a:r>
            <a:rPr lang="es-AR" sz="2000" b="1" kern="1200" dirty="0"/>
            <a:t>3</a:t>
          </a:r>
          <a:r>
            <a:rPr lang="es-AR" sz="2000" kern="1200" dirty="0"/>
            <a:t> (lino-salmón-trucha-atún-nueces-chía-algas-soja) Y 6 (aceites girasol-maíz-uva-soja) –ESENCIALES 4:1.</a:t>
          </a:r>
        </a:p>
      </dsp:txBody>
      <dsp:txXfrm>
        <a:off x="1798383" y="2546269"/>
        <a:ext cx="6431216" cy="2423947"/>
      </dsp:txXfrm>
    </dsp:sp>
    <dsp:sp modelId="{93E3272B-B8C1-46C7-B52B-666CDEC7F3F9}">
      <dsp:nvSpPr>
        <dsp:cNvPr id="0" name=""/>
        <dsp:cNvSpPr/>
      </dsp:nvSpPr>
      <dsp:spPr>
        <a:xfrm>
          <a:off x="111431" y="3148387"/>
          <a:ext cx="1645920" cy="12197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42480B-271B-4967-AF52-5D20F4170BE2}">
      <dsp:nvSpPr>
        <dsp:cNvPr id="0" name=""/>
        <dsp:cNvSpPr/>
      </dsp:nvSpPr>
      <dsp:spPr>
        <a:xfrm>
          <a:off x="941595" y="2936"/>
          <a:ext cx="2768383" cy="12365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b="1" kern="1200" dirty="0"/>
            <a:t>COMPLETAS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(AVB- Todos los AA esenciales)</a:t>
          </a:r>
        </a:p>
      </dsp:txBody>
      <dsp:txXfrm>
        <a:off x="977813" y="39154"/>
        <a:ext cx="2695947" cy="1164130"/>
      </dsp:txXfrm>
    </dsp:sp>
    <dsp:sp modelId="{0552C16E-031D-4167-A1B4-6C1230CA42F0}">
      <dsp:nvSpPr>
        <dsp:cNvPr id="0" name=""/>
        <dsp:cNvSpPr/>
      </dsp:nvSpPr>
      <dsp:spPr>
        <a:xfrm>
          <a:off x="1218433" y="1239502"/>
          <a:ext cx="276838" cy="1148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8897"/>
              </a:lnTo>
              <a:lnTo>
                <a:pt x="276838" y="11488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E4DE8-43C6-4088-AF6D-FF55D0F64C4A}">
      <dsp:nvSpPr>
        <dsp:cNvPr id="0" name=""/>
        <dsp:cNvSpPr/>
      </dsp:nvSpPr>
      <dsp:spPr>
        <a:xfrm>
          <a:off x="1495272" y="1622468"/>
          <a:ext cx="2450981" cy="1531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ORIGEN </a:t>
          </a:r>
          <a:r>
            <a:rPr lang="es-AR" sz="2000" b="1" kern="1200" dirty="0"/>
            <a:t>ANIMAL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vaca, pollo, pescado, huevos, lácteos.</a:t>
          </a:r>
        </a:p>
      </dsp:txBody>
      <dsp:txXfrm>
        <a:off x="1540139" y="1667335"/>
        <a:ext cx="2361247" cy="1442129"/>
      </dsp:txXfrm>
    </dsp:sp>
    <dsp:sp modelId="{F5150E0F-D205-4099-9615-9FB65819DCDA}">
      <dsp:nvSpPr>
        <dsp:cNvPr id="0" name=""/>
        <dsp:cNvSpPr/>
      </dsp:nvSpPr>
      <dsp:spPr>
        <a:xfrm>
          <a:off x="1218433" y="1239502"/>
          <a:ext cx="276838" cy="3063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3726"/>
              </a:lnTo>
              <a:lnTo>
                <a:pt x="276838" y="306372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6F4B8-4D82-4DB7-BD5D-C23BB7DBC948}">
      <dsp:nvSpPr>
        <dsp:cNvPr id="0" name=""/>
        <dsp:cNvSpPr/>
      </dsp:nvSpPr>
      <dsp:spPr>
        <a:xfrm>
          <a:off x="1495272" y="3537297"/>
          <a:ext cx="2450981" cy="1531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u="sng" kern="1200" dirty="0"/>
            <a:t>Excepción</a:t>
          </a:r>
          <a:r>
            <a:rPr lang="es-AR" sz="1700" kern="1200" dirty="0"/>
            <a:t>: Levadura de cerveza, spirulina, garbanzos, soja,  (tofú), pistachos, quínoa, trigo serraceno, polen.   </a:t>
          </a:r>
        </a:p>
      </dsp:txBody>
      <dsp:txXfrm>
        <a:off x="1540139" y="3582164"/>
        <a:ext cx="2361247" cy="1442129"/>
      </dsp:txXfrm>
    </dsp:sp>
    <dsp:sp modelId="{F56AA008-3C8D-48BD-93B4-C32A829759DE}">
      <dsp:nvSpPr>
        <dsp:cNvPr id="0" name=""/>
        <dsp:cNvSpPr/>
      </dsp:nvSpPr>
      <dsp:spPr>
        <a:xfrm>
          <a:off x="4475910" y="2936"/>
          <a:ext cx="2768383" cy="12365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b="1" kern="1200" dirty="0"/>
            <a:t>INCOMPLETAS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(AA limitantes)</a:t>
          </a:r>
        </a:p>
      </dsp:txBody>
      <dsp:txXfrm>
        <a:off x="4512128" y="39154"/>
        <a:ext cx="2695947" cy="1164130"/>
      </dsp:txXfrm>
    </dsp:sp>
    <dsp:sp modelId="{1DDED3CE-8B26-4643-A57D-C6272EE2A06D}">
      <dsp:nvSpPr>
        <dsp:cNvPr id="0" name=""/>
        <dsp:cNvSpPr/>
      </dsp:nvSpPr>
      <dsp:spPr>
        <a:xfrm>
          <a:off x="4752748" y="1239502"/>
          <a:ext cx="276838" cy="946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936"/>
              </a:lnTo>
              <a:lnTo>
                <a:pt x="276838" y="94693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A0EC74-2C2E-4DC2-A2CD-5AE1D2C4AA42}">
      <dsp:nvSpPr>
        <dsp:cNvPr id="0" name=""/>
        <dsp:cNvSpPr/>
      </dsp:nvSpPr>
      <dsp:spPr>
        <a:xfrm>
          <a:off x="5029587" y="1420507"/>
          <a:ext cx="2450981" cy="1531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ORIGEN </a:t>
          </a:r>
          <a:r>
            <a:rPr lang="es-AR" sz="2000" b="1" kern="1200" dirty="0"/>
            <a:t>VEGETAL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-Legumbres (sin metionina)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-Cereales (sin lisina)</a:t>
          </a:r>
        </a:p>
      </dsp:txBody>
      <dsp:txXfrm>
        <a:off x="5074454" y="1465374"/>
        <a:ext cx="2361247" cy="1442129"/>
      </dsp:txXfrm>
    </dsp:sp>
    <dsp:sp modelId="{4584841C-EB42-4A4A-8F59-E5810C2BA76B}">
      <dsp:nvSpPr>
        <dsp:cNvPr id="0" name=""/>
        <dsp:cNvSpPr/>
      </dsp:nvSpPr>
      <dsp:spPr>
        <a:xfrm>
          <a:off x="4752748" y="1239502"/>
          <a:ext cx="276838" cy="2727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7896"/>
              </a:lnTo>
              <a:lnTo>
                <a:pt x="276838" y="272789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FDC757-090A-44FD-9C35-0E27743EC58A}">
      <dsp:nvSpPr>
        <dsp:cNvPr id="0" name=""/>
        <dsp:cNvSpPr/>
      </dsp:nvSpPr>
      <dsp:spPr>
        <a:xfrm>
          <a:off x="5029587" y="3201467"/>
          <a:ext cx="2450981" cy="1531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b="1" u="sng" kern="1200" dirty="0"/>
            <a:t>PROTEÍNA COMPLETA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LEGUMBRES + CEREALES INTEGRALES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LEGUMBRES + FRUTOS SECOS</a:t>
          </a:r>
        </a:p>
      </dsp:txBody>
      <dsp:txXfrm>
        <a:off x="5074454" y="3246334"/>
        <a:ext cx="2361247" cy="144212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B19F3-9712-46E9-8E9F-91143C04AF51}">
      <dsp:nvSpPr>
        <dsp:cNvPr id="0" name=""/>
        <dsp:cNvSpPr/>
      </dsp:nvSpPr>
      <dsp:spPr>
        <a:xfrm>
          <a:off x="4914076" y="2016221"/>
          <a:ext cx="630543" cy="7643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3700" kern="1200" dirty="0"/>
        </a:p>
      </dsp:txBody>
      <dsp:txXfrm>
        <a:off x="5006417" y="2128159"/>
        <a:ext cx="445861" cy="540484"/>
      </dsp:txXfrm>
    </dsp:sp>
    <dsp:sp modelId="{CB58A4D6-5231-487B-A6B3-0DCD74ADB0F9}">
      <dsp:nvSpPr>
        <dsp:cNvPr id="0" name=""/>
        <dsp:cNvSpPr/>
      </dsp:nvSpPr>
      <dsp:spPr>
        <a:xfrm rot="16200000">
          <a:off x="4887670" y="1663096"/>
          <a:ext cx="683355" cy="22895"/>
        </a:xfrm>
        <a:custGeom>
          <a:avLst/>
          <a:gdLst/>
          <a:ahLst/>
          <a:cxnLst/>
          <a:rect l="0" t="0" r="0" b="0"/>
          <a:pathLst>
            <a:path>
              <a:moveTo>
                <a:pt x="0" y="11447"/>
              </a:moveTo>
              <a:lnTo>
                <a:pt x="683355" y="114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5212264" y="1657459"/>
        <a:ext cx="34167" cy="34167"/>
      </dsp:txXfrm>
    </dsp:sp>
    <dsp:sp modelId="{3A307F79-0098-4A47-9227-74BE77A8DCF4}">
      <dsp:nvSpPr>
        <dsp:cNvPr id="0" name=""/>
        <dsp:cNvSpPr/>
      </dsp:nvSpPr>
      <dsp:spPr>
        <a:xfrm>
          <a:off x="4049981" y="2548"/>
          <a:ext cx="2358733" cy="1330317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Nivel E</a:t>
          </a:r>
        </a:p>
      </dsp:txBody>
      <dsp:txXfrm>
        <a:off x="4114920" y="67487"/>
        <a:ext cx="2228855" cy="1200439"/>
      </dsp:txXfrm>
    </dsp:sp>
    <dsp:sp modelId="{0EB35A1F-96BF-48AE-981F-BEAE3779B312}">
      <dsp:nvSpPr>
        <dsp:cNvPr id="0" name=""/>
        <dsp:cNvSpPr/>
      </dsp:nvSpPr>
      <dsp:spPr>
        <a:xfrm>
          <a:off x="5544620" y="2386954"/>
          <a:ext cx="236056" cy="22895"/>
        </a:xfrm>
        <a:custGeom>
          <a:avLst/>
          <a:gdLst/>
          <a:ahLst/>
          <a:cxnLst/>
          <a:rect l="0" t="0" r="0" b="0"/>
          <a:pathLst>
            <a:path>
              <a:moveTo>
                <a:pt x="0" y="11447"/>
              </a:moveTo>
              <a:lnTo>
                <a:pt x="236056" y="114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5656747" y="2392500"/>
        <a:ext cx="11802" cy="11802"/>
      </dsp:txXfrm>
    </dsp:sp>
    <dsp:sp modelId="{1BE127EC-6A17-4F1D-A117-C909DEC80FDC}">
      <dsp:nvSpPr>
        <dsp:cNvPr id="0" name=""/>
        <dsp:cNvSpPr/>
      </dsp:nvSpPr>
      <dsp:spPr>
        <a:xfrm>
          <a:off x="5780676" y="1733243"/>
          <a:ext cx="2358733" cy="1330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TIPO E</a:t>
          </a:r>
        </a:p>
      </dsp:txBody>
      <dsp:txXfrm>
        <a:off x="5845617" y="1798184"/>
        <a:ext cx="2228851" cy="1200435"/>
      </dsp:txXfrm>
    </dsp:sp>
    <dsp:sp modelId="{C1868C17-4B17-4128-A60C-C46B96D77DAA}">
      <dsp:nvSpPr>
        <dsp:cNvPr id="0" name=""/>
        <dsp:cNvSpPr/>
      </dsp:nvSpPr>
      <dsp:spPr>
        <a:xfrm rot="5400000">
          <a:off x="4887670" y="3110812"/>
          <a:ext cx="683355" cy="22895"/>
        </a:xfrm>
        <a:custGeom>
          <a:avLst/>
          <a:gdLst/>
          <a:ahLst/>
          <a:cxnLst/>
          <a:rect l="0" t="0" r="0" b="0"/>
          <a:pathLst>
            <a:path>
              <a:moveTo>
                <a:pt x="0" y="11447"/>
              </a:moveTo>
              <a:lnTo>
                <a:pt x="683355" y="114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5212264" y="3105176"/>
        <a:ext cx="34167" cy="34167"/>
      </dsp:txXfrm>
    </dsp:sp>
    <dsp:sp modelId="{7E2CE861-3507-46A7-9B97-FE52FD9DCFEC}">
      <dsp:nvSpPr>
        <dsp:cNvPr id="0" name=""/>
        <dsp:cNvSpPr/>
      </dsp:nvSpPr>
      <dsp:spPr>
        <a:xfrm>
          <a:off x="4049981" y="3463938"/>
          <a:ext cx="2358733" cy="1330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INTENSIDAD</a:t>
          </a:r>
        </a:p>
      </dsp:txBody>
      <dsp:txXfrm>
        <a:off x="4114922" y="3528879"/>
        <a:ext cx="2228851" cy="1200435"/>
      </dsp:txXfrm>
    </dsp:sp>
    <dsp:sp modelId="{4C7AC98A-8E44-4ED7-AC14-C4A83A8C53DD}">
      <dsp:nvSpPr>
        <dsp:cNvPr id="0" name=""/>
        <dsp:cNvSpPr/>
      </dsp:nvSpPr>
      <dsp:spPr>
        <a:xfrm rot="10800000">
          <a:off x="4678020" y="2386954"/>
          <a:ext cx="236056" cy="22895"/>
        </a:xfrm>
        <a:custGeom>
          <a:avLst/>
          <a:gdLst/>
          <a:ahLst/>
          <a:cxnLst/>
          <a:rect l="0" t="0" r="0" b="0"/>
          <a:pathLst>
            <a:path>
              <a:moveTo>
                <a:pt x="0" y="11447"/>
              </a:moveTo>
              <a:lnTo>
                <a:pt x="236056" y="114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 rot="10800000">
        <a:off x="4790146" y="2392500"/>
        <a:ext cx="11802" cy="11802"/>
      </dsp:txXfrm>
    </dsp:sp>
    <dsp:sp modelId="{BFBA0C5A-184B-4460-8887-9F36A2A5775C}">
      <dsp:nvSpPr>
        <dsp:cNvPr id="0" name=""/>
        <dsp:cNvSpPr/>
      </dsp:nvSpPr>
      <dsp:spPr>
        <a:xfrm>
          <a:off x="2319286" y="1733243"/>
          <a:ext cx="2358733" cy="1330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DISPONIBILIDAD E Y HC</a:t>
          </a:r>
        </a:p>
      </dsp:txBody>
      <dsp:txXfrm>
        <a:off x="2384227" y="1798184"/>
        <a:ext cx="2228851" cy="12004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47584-645E-4348-B806-319214C32979}">
      <dsp:nvSpPr>
        <dsp:cNvPr id="0" name=""/>
        <dsp:cNvSpPr/>
      </dsp:nvSpPr>
      <dsp:spPr>
        <a:xfrm>
          <a:off x="4433" y="0"/>
          <a:ext cx="4264777" cy="37147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200" kern="1200" dirty="0"/>
            <a:t>DESCENSO DE GRASA</a:t>
          </a:r>
        </a:p>
      </dsp:txBody>
      <dsp:txXfrm>
        <a:off x="4433" y="0"/>
        <a:ext cx="4264777" cy="1114433"/>
      </dsp:txXfrm>
    </dsp:sp>
    <dsp:sp modelId="{5E2A8471-88A8-42A3-B3E2-6032A1C4373A}">
      <dsp:nvSpPr>
        <dsp:cNvPr id="0" name=""/>
        <dsp:cNvSpPr/>
      </dsp:nvSpPr>
      <dsp:spPr>
        <a:xfrm>
          <a:off x="430911" y="1115135"/>
          <a:ext cx="3411821" cy="429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Déficit calórico</a:t>
          </a:r>
        </a:p>
      </dsp:txBody>
      <dsp:txXfrm>
        <a:off x="443498" y="1127722"/>
        <a:ext cx="3386647" cy="404573"/>
      </dsp:txXfrm>
    </dsp:sp>
    <dsp:sp modelId="{9439C7FC-0AAF-4951-8E5B-51F0D5D8CB6B}">
      <dsp:nvSpPr>
        <dsp:cNvPr id="0" name=""/>
        <dsp:cNvSpPr/>
      </dsp:nvSpPr>
      <dsp:spPr>
        <a:xfrm>
          <a:off x="430911" y="1610998"/>
          <a:ext cx="3411821" cy="429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Más proteínas</a:t>
          </a:r>
        </a:p>
      </dsp:txBody>
      <dsp:txXfrm>
        <a:off x="443498" y="1623585"/>
        <a:ext cx="3386647" cy="404573"/>
      </dsp:txXfrm>
    </dsp:sp>
    <dsp:sp modelId="{F70E5F39-5430-4515-AC8B-14645CA174F1}">
      <dsp:nvSpPr>
        <dsp:cNvPr id="0" name=""/>
        <dsp:cNvSpPr/>
      </dsp:nvSpPr>
      <dsp:spPr>
        <a:xfrm>
          <a:off x="430911" y="2106861"/>
          <a:ext cx="3411821" cy="429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Reducir grasas y cho</a:t>
          </a:r>
        </a:p>
      </dsp:txBody>
      <dsp:txXfrm>
        <a:off x="443498" y="2119448"/>
        <a:ext cx="3386647" cy="404573"/>
      </dsp:txXfrm>
    </dsp:sp>
    <dsp:sp modelId="{A615C212-F806-4FD8-A837-B4BB8902C57B}">
      <dsp:nvSpPr>
        <dsp:cNvPr id="0" name=""/>
        <dsp:cNvSpPr/>
      </dsp:nvSpPr>
      <dsp:spPr>
        <a:xfrm>
          <a:off x="430911" y="2602724"/>
          <a:ext cx="3411821" cy="429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Saciedad</a:t>
          </a:r>
        </a:p>
      </dsp:txBody>
      <dsp:txXfrm>
        <a:off x="443498" y="2615311"/>
        <a:ext cx="3386647" cy="404573"/>
      </dsp:txXfrm>
    </dsp:sp>
    <dsp:sp modelId="{958481F1-A815-418E-8407-EF1E6948DBD3}">
      <dsp:nvSpPr>
        <dsp:cNvPr id="0" name=""/>
        <dsp:cNvSpPr/>
      </dsp:nvSpPr>
      <dsp:spPr>
        <a:xfrm>
          <a:off x="430911" y="3098587"/>
          <a:ext cx="3411821" cy="429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Movimiento </a:t>
          </a:r>
        </a:p>
      </dsp:txBody>
      <dsp:txXfrm>
        <a:off x="443498" y="3111174"/>
        <a:ext cx="3386647" cy="404573"/>
      </dsp:txXfrm>
    </dsp:sp>
    <dsp:sp modelId="{1F82F3C1-53C5-4800-BF8F-33A65EA756B4}">
      <dsp:nvSpPr>
        <dsp:cNvPr id="0" name=""/>
        <dsp:cNvSpPr/>
      </dsp:nvSpPr>
      <dsp:spPr>
        <a:xfrm>
          <a:off x="4589069" y="0"/>
          <a:ext cx="4264777" cy="37147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200" kern="1200" dirty="0"/>
            <a:t>AUMENTO DE MÚSCULO</a:t>
          </a:r>
        </a:p>
      </dsp:txBody>
      <dsp:txXfrm>
        <a:off x="4589069" y="0"/>
        <a:ext cx="4264777" cy="1114433"/>
      </dsp:txXfrm>
    </dsp:sp>
    <dsp:sp modelId="{BEF63A0C-086D-46EE-B8A5-415A74801B95}">
      <dsp:nvSpPr>
        <dsp:cNvPr id="0" name=""/>
        <dsp:cNvSpPr/>
      </dsp:nvSpPr>
      <dsp:spPr>
        <a:xfrm>
          <a:off x="5015546" y="1114523"/>
          <a:ext cx="3411821" cy="5411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Superávit calórico</a:t>
          </a:r>
        </a:p>
      </dsp:txBody>
      <dsp:txXfrm>
        <a:off x="5031396" y="1130373"/>
        <a:ext cx="3380121" cy="509463"/>
      </dsp:txXfrm>
    </dsp:sp>
    <dsp:sp modelId="{0605BB7B-CAC3-4B0D-A13C-918DB9EFA2CD}">
      <dsp:nvSpPr>
        <dsp:cNvPr id="0" name=""/>
        <dsp:cNvSpPr/>
      </dsp:nvSpPr>
      <dsp:spPr>
        <a:xfrm>
          <a:off x="5015546" y="1738943"/>
          <a:ext cx="3411821" cy="5411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Más proteínas y cho</a:t>
          </a:r>
        </a:p>
      </dsp:txBody>
      <dsp:txXfrm>
        <a:off x="5031396" y="1754793"/>
        <a:ext cx="3380121" cy="509463"/>
      </dsp:txXfrm>
    </dsp:sp>
    <dsp:sp modelId="{282BE38B-7155-45CD-B58D-AC16A11CF0ED}">
      <dsp:nvSpPr>
        <dsp:cNvPr id="0" name=""/>
        <dsp:cNvSpPr/>
      </dsp:nvSpPr>
      <dsp:spPr>
        <a:xfrm>
          <a:off x="5015546" y="2363363"/>
          <a:ext cx="3411821" cy="5411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Evaluar suplemento</a:t>
          </a:r>
        </a:p>
      </dsp:txBody>
      <dsp:txXfrm>
        <a:off x="5031396" y="2379213"/>
        <a:ext cx="3380121" cy="509463"/>
      </dsp:txXfrm>
    </dsp:sp>
    <dsp:sp modelId="{26799F56-9AA1-4746-B7A3-61D457027FA2}">
      <dsp:nvSpPr>
        <dsp:cNvPr id="0" name=""/>
        <dsp:cNvSpPr/>
      </dsp:nvSpPr>
      <dsp:spPr>
        <a:xfrm>
          <a:off x="5015546" y="2987783"/>
          <a:ext cx="3411821" cy="5411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Entrenar con pesas</a:t>
          </a:r>
        </a:p>
      </dsp:txBody>
      <dsp:txXfrm>
        <a:off x="5031396" y="3003633"/>
        <a:ext cx="3380121" cy="50946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41D1E-298D-43BC-A96B-E5BEB9376DB8}">
      <dsp:nvSpPr>
        <dsp:cNvPr id="0" name=""/>
        <dsp:cNvSpPr/>
      </dsp:nvSpPr>
      <dsp:spPr>
        <a:xfrm>
          <a:off x="29" y="352095"/>
          <a:ext cx="2848570" cy="602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b="1" kern="1200" dirty="0">
              <a:latin typeface="Arial" pitchFamily="34" charset="0"/>
              <a:cs typeface="Arial" pitchFamily="34" charset="0"/>
            </a:rPr>
            <a:t>ANTES</a:t>
          </a:r>
        </a:p>
      </dsp:txBody>
      <dsp:txXfrm>
        <a:off x="29" y="352095"/>
        <a:ext cx="2848570" cy="602721"/>
      </dsp:txXfrm>
    </dsp:sp>
    <dsp:sp modelId="{021311E5-99B0-4BC9-8A18-ECC04C4D4953}">
      <dsp:nvSpPr>
        <dsp:cNvPr id="0" name=""/>
        <dsp:cNvSpPr/>
      </dsp:nvSpPr>
      <dsp:spPr>
        <a:xfrm>
          <a:off x="29" y="1025419"/>
          <a:ext cx="2848570" cy="24577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Arial" pitchFamily="34" charset="0"/>
              <a:cs typeface="Arial" pitchFamily="34" charset="0"/>
            </a:rPr>
            <a:t>Es conveniente el consumo de carbohidratos:               -Complejos                      -IG bajo-medio                                   -Absorción lenta</a:t>
          </a:r>
          <a:endParaRPr lang="es-AR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Arial" pitchFamily="34" charset="0"/>
              <a:cs typeface="Arial" pitchFamily="34" charset="0"/>
            </a:rPr>
            <a:t>Brindan energía (depósitos llenos) y saciedad a largo plazo.</a:t>
          </a:r>
          <a:endParaRPr lang="es-AR" sz="1800" kern="1200" dirty="0">
            <a:latin typeface="Arial" pitchFamily="34" charset="0"/>
            <a:cs typeface="Arial" pitchFamily="34" charset="0"/>
          </a:endParaRPr>
        </a:p>
      </dsp:txBody>
      <dsp:txXfrm>
        <a:off x="29" y="1025419"/>
        <a:ext cx="2848570" cy="2457774"/>
      </dsp:txXfrm>
    </dsp:sp>
    <dsp:sp modelId="{1F56E8D1-0EF2-41D2-84E1-BB8121701BA4}">
      <dsp:nvSpPr>
        <dsp:cNvPr id="0" name=""/>
        <dsp:cNvSpPr/>
      </dsp:nvSpPr>
      <dsp:spPr>
        <a:xfrm>
          <a:off x="3247399" y="202438"/>
          <a:ext cx="2848570" cy="602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b="1" kern="1200" dirty="0">
              <a:latin typeface="Arial" pitchFamily="34" charset="0"/>
              <a:cs typeface="Arial" pitchFamily="34" charset="0"/>
            </a:rPr>
            <a:t>DESPUÉS</a:t>
          </a:r>
        </a:p>
      </dsp:txBody>
      <dsp:txXfrm>
        <a:off x="3247399" y="202438"/>
        <a:ext cx="2848570" cy="602721"/>
      </dsp:txXfrm>
    </dsp:sp>
    <dsp:sp modelId="{8A7F8616-F9AB-4276-ADCC-868AC37F0497}">
      <dsp:nvSpPr>
        <dsp:cNvPr id="0" name=""/>
        <dsp:cNvSpPr/>
      </dsp:nvSpPr>
      <dsp:spPr>
        <a:xfrm>
          <a:off x="3247399" y="805159"/>
          <a:ext cx="2848570" cy="30564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Arial" pitchFamily="34" charset="0"/>
              <a:cs typeface="Arial" pitchFamily="34" charset="0"/>
            </a:rPr>
            <a:t>Es conveniente el consumo de carbohidratos:               -Simples                                                              -IG alto                                                    -Absorción rápida</a:t>
          </a:r>
          <a:endParaRPr lang="es-AR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Arial" pitchFamily="34" charset="0"/>
              <a:cs typeface="Arial" pitchFamily="34" charset="0"/>
            </a:rPr>
            <a:t>Su efecto es más a corto plazo y reponen en forma inmediata el glucógeno muscular y la energía.</a:t>
          </a:r>
          <a:endParaRPr lang="es-AR" sz="1800" kern="1200" dirty="0">
            <a:latin typeface="Arial" pitchFamily="34" charset="0"/>
            <a:cs typeface="Arial" pitchFamily="34" charset="0"/>
          </a:endParaRPr>
        </a:p>
      </dsp:txBody>
      <dsp:txXfrm>
        <a:off x="3247399" y="805159"/>
        <a:ext cx="2848570" cy="3056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A4128-8E96-4209-9562-C46A93F08DAA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87241-F69A-4343-9EDC-0C674F474DE1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es </a:t>
            </a:r>
            <a:r>
              <a:rPr lang="es-E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desayuno o merienda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leche o yogur descremado acompañado por algún cereal (pan integral, pan francés, galletas de agua, discos de arroz, cereales de desayuno) + fruta (entera, en trozos o jugo de fruta). Puede acompañar con mermelada o queso untable descremado.</a:t>
            </a:r>
          </a:p>
          <a:p>
            <a:pPr lvl="0"/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es </a:t>
            </a:r>
            <a:r>
              <a:rPr lang="es-E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almuerzo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pastas, cereales (arroz, polenta) o legumbres con verduras o salsa liviana de verduras. Puede agregar 30 g de carne (vaca, pollo, pescado) o 1 huevo duro.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dirty="0"/>
              <a:t> es clave para Optimizar el aporte de energía y nutrientes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27161-4E1A-40CA-A8B8-D2A0BFE41B95}" type="slidenum">
              <a:rPr lang="es-ES" smtClean="0"/>
              <a:pPr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7211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Es importante para evitar la deshidratación y mantener los</a:t>
            </a:r>
            <a:r>
              <a:rPr lang="es-AR" baseline="0" dirty="0"/>
              <a:t> niveles de energía constantes para no disminuir el rendimiento deportivo.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27161-4E1A-40CA-A8B8-D2A0BFE41B95}" type="slidenum">
              <a:rPr lang="es-ES" smtClean="0"/>
              <a:pPr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2442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b="1" dirty="0"/>
              <a:t> para Maximizar la recuperación </a:t>
            </a:r>
            <a:endParaRPr lang="es-ES" b="1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27161-4E1A-40CA-A8B8-D2A0BFE41B95}" type="slidenum">
              <a:rPr lang="es-ES" smtClean="0"/>
              <a:pPr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6511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67694518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82851379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6524779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32150506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01683081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3869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07274643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47629015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51446719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35146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5270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8927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2086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9942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00961775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77063112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5B955-5D00-4CFA-8DEA-2375775B8BD2}" type="datetimeFigureOut">
              <a:rPr lang="es-AR" smtClean="0"/>
              <a:pPr/>
              <a:t>30/6/2020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192D2E-408D-48AF-B66B-9D2C9E638F86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5499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ransition spd="slow">
    <p:wipe dir="r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re.diabetesjournals.org/content/31/12/2281.figures-only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18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1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2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6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2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pn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Relationship Id="rId1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75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pn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91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1D073-BE9F-49AE-8483-20CCCA30A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522" y="4647899"/>
            <a:ext cx="7766936" cy="1646302"/>
          </a:xfrm>
          <a:prstGeom prst="roundRect">
            <a:avLst/>
          </a:prstGeom>
        </p:spPr>
        <p:txBody>
          <a:bodyPr/>
          <a:lstStyle/>
          <a:p>
            <a:pPr algn="l"/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br>
              <a:rPr lang="es-MX" b="1" dirty="0"/>
            </a:br>
            <a:r>
              <a:rPr lang="es-MX" b="1" dirty="0"/>
              <a:t>Curso de Entrenador en Carreras con Obstáculos (OCR)</a:t>
            </a:r>
            <a:br>
              <a:rPr lang="es-MX" b="1" dirty="0"/>
            </a:br>
            <a:br>
              <a:rPr lang="es-MX" dirty="0"/>
            </a:br>
            <a:endParaRPr lang="es-AR" dirty="0"/>
          </a:p>
        </p:txBody>
      </p:sp>
      <p:pic>
        <p:nvPicPr>
          <p:cNvPr id="1026" name="Picture 2" descr="Taller de handstand - Oupen Social Fitness">
            <a:extLst>
              <a:ext uri="{FF2B5EF4-FFF2-40B4-BE49-F238E27FC236}">
                <a16:creationId xmlns:a16="http://schemas.microsoft.com/office/drawing/2014/main" id="{E586A3E2-F638-4DC7-B763-1F77005ED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7" b="12680"/>
          <a:stretch/>
        </p:blipFill>
        <p:spPr bwMode="auto">
          <a:xfrm>
            <a:off x="5049459" y="5859914"/>
            <a:ext cx="1359053" cy="9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rmacion On Line Educación a Distancia Oupen Academy">
            <a:extLst>
              <a:ext uri="{FF2B5EF4-FFF2-40B4-BE49-F238E27FC236}">
                <a16:creationId xmlns:a16="http://schemas.microsoft.com/office/drawing/2014/main" id="{29DEF063-35E5-4C50-B96C-D2E05DC57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8" t="16248" r="8546" b="21047"/>
          <a:stretch/>
        </p:blipFill>
        <p:spPr bwMode="auto">
          <a:xfrm>
            <a:off x="1889139" y="5883581"/>
            <a:ext cx="1621446" cy="82124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stituto Iberoamericano de Ciencias del Deporte y el Movimiento ...">
            <a:extLst>
              <a:ext uri="{FF2B5EF4-FFF2-40B4-BE49-F238E27FC236}">
                <a16:creationId xmlns:a16="http://schemas.microsoft.com/office/drawing/2014/main" id="{21428CE5-875E-4C72-91D4-B9AD4067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1" y="5999018"/>
            <a:ext cx="1621445" cy="70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uba cancela sus eventos deportivos hasta el 30 de abril por la ...">
            <a:extLst>
              <a:ext uri="{FF2B5EF4-FFF2-40B4-BE49-F238E27FC236}">
                <a16:creationId xmlns:a16="http://schemas.microsoft.com/office/drawing/2014/main" id="{3BE4A6F3-EDFE-4A49-9CAA-69291BE35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0" b="17809"/>
          <a:stretch/>
        </p:blipFill>
        <p:spPr bwMode="auto">
          <a:xfrm>
            <a:off x="6508398" y="5965979"/>
            <a:ext cx="1367270" cy="6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n Oupen los días de lluvia se... - Oupen - social fitness">
            <a:extLst>
              <a:ext uri="{FF2B5EF4-FFF2-40B4-BE49-F238E27FC236}">
                <a16:creationId xmlns:a16="http://schemas.microsoft.com/office/drawing/2014/main" id="{F4DE64D8-3BA2-4E6D-8692-04371DE18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9" b="24858"/>
          <a:stretch/>
        </p:blipFill>
        <p:spPr bwMode="auto">
          <a:xfrm>
            <a:off x="3590520" y="5999017"/>
            <a:ext cx="1379004" cy="70580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5 Imagen" descr="logo.png">
            <a:extLst>
              <a:ext uri="{FF2B5EF4-FFF2-40B4-BE49-F238E27FC236}">
                <a16:creationId xmlns:a16="http://schemas.microsoft.com/office/drawing/2014/main" id="{C0F245DD-BA44-4D46-883D-CD2238F9BFE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90669" y="5859913"/>
            <a:ext cx="971062" cy="984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4691233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491BB3B8-39F3-4DFA-83D6-8173A524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NUTRICIÓN</a:t>
            </a:r>
          </a:p>
        </p:txBody>
      </p:sp>
      <p:graphicFrame>
        <p:nvGraphicFramePr>
          <p:cNvPr id="10" name="Tabla 8">
            <a:extLst>
              <a:ext uri="{FF2B5EF4-FFF2-40B4-BE49-F238E27FC236}">
                <a16:creationId xmlns:a16="http://schemas.microsoft.com/office/drawing/2014/main" id="{FC39D4B0-84D4-4120-A5C9-D081B77868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7494015"/>
              </p:ext>
            </p:extLst>
          </p:nvPr>
        </p:nvGraphicFramePr>
        <p:xfrm>
          <a:off x="668772" y="1769584"/>
          <a:ext cx="426720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ENCUENTRO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Introducción</a:t>
                      </a:r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nutrición deportiva</a:t>
                      </a:r>
                    </a:p>
                    <a:p>
                      <a:pPr lvl="0"/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Nutrientes </a:t>
                      </a:r>
                    </a:p>
                    <a:p>
                      <a:pPr lvl="0"/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Grupos de alimentos y funciones</a:t>
                      </a:r>
                    </a:p>
                    <a:p>
                      <a:pPr lvl="0"/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Sistemas energéticos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  <p:graphicFrame>
        <p:nvGraphicFramePr>
          <p:cNvPr id="15" name="Tabla 8">
            <a:extLst>
              <a:ext uri="{FF2B5EF4-FFF2-40B4-BE49-F238E27FC236}">
                <a16:creationId xmlns:a16="http://schemas.microsoft.com/office/drawing/2014/main" id="{F9AA6F57-842D-4AEC-8E43-4E2106EFC6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138510"/>
              </p:ext>
            </p:extLst>
          </p:nvPr>
        </p:nvGraphicFramePr>
        <p:xfrm>
          <a:off x="5129938" y="1772816"/>
          <a:ext cx="4267200" cy="1830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435301">
                <a:tc>
                  <a:txBody>
                    <a:bodyPr/>
                    <a:lstStyle/>
                    <a:p>
                      <a:r>
                        <a:rPr lang="es-AR" dirty="0"/>
                        <a:t>ENCUENTRO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1395347">
                <a:tc>
                  <a:txBody>
                    <a:bodyPr/>
                    <a:lstStyle/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Evaluación nutricional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Determinación del VCT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Intervención 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  <p:graphicFrame>
        <p:nvGraphicFramePr>
          <p:cNvPr id="16" name="Tabla 8">
            <a:extLst>
              <a:ext uri="{FF2B5EF4-FFF2-40B4-BE49-F238E27FC236}">
                <a16:creationId xmlns:a16="http://schemas.microsoft.com/office/drawing/2014/main" id="{C0B0D76B-A08E-4185-9EDA-09DBAF4C8B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833145"/>
              </p:ext>
            </p:extLst>
          </p:nvPr>
        </p:nvGraphicFramePr>
        <p:xfrm>
          <a:off x="681088" y="3669504"/>
          <a:ext cx="4254884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4884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ENCUENTRO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Hidratos de Carbono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Proteínas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Grasas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Nutrición antes-durante-después del entrenamiento.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1363B88A-CA7F-4F1D-B882-1626DFB20936}"/>
              </a:ext>
            </a:extLst>
          </p:cNvPr>
          <p:cNvCxnSpPr/>
          <p:nvPr/>
        </p:nvCxnSpPr>
        <p:spPr>
          <a:xfrm flipH="1">
            <a:off x="3503712" y="3617319"/>
            <a:ext cx="467591" cy="737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7" name="Tabla 8">
            <a:extLst>
              <a:ext uri="{FF2B5EF4-FFF2-40B4-BE49-F238E27FC236}">
                <a16:creationId xmlns:a16="http://schemas.microsoft.com/office/drawing/2014/main" id="{2E04BF82-9760-4EA4-90CA-BD7054CFFA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917585"/>
              </p:ext>
            </p:extLst>
          </p:nvPr>
        </p:nvGraphicFramePr>
        <p:xfrm>
          <a:off x="5129938" y="3647336"/>
          <a:ext cx="42672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321689230"/>
                    </a:ext>
                  </a:extLst>
                </a:gridCol>
              </a:tblGrid>
              <a:tr h="608295">
                <a:tc>
                  <a:txBody>
                    <a:bodyPr/>
                    <a:lstStyle/>
                    <a:p>
                      <a:r>
                        <a:rPr lang="es-AR" dirty="0"/>
                        <a:t>ENCUENTRO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67710"/>
                  </a:ext>
                </a:extLst>
              </a:tr>
              <a:tr h="1499905">
                <a:tc>
                  <a:txBody>
                    <a:bodyPr/>
                    <a:lstStyle/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Hidratación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Suplementos dietarios para deportistas</a:t>
                      </a:r>
                    </a:p>
                    <a:p>
                      <a:r>
                        <a:rPr lang="es-A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Deporte específico (resistencia-triatlón)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60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21614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8810644" y="1428737"/>
            <a:ext cx="1500198" cy="1260907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394525"/>
              </p:ext>
            </p:extLst>
          </p:nvPr>
        </p:nvGraphicFramePr>
        <p:xfrm>
          <a:off x="488117" y="1244083"/>
          <a:ext cx="450059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842949" y="5908435"/>
            <a:ext cx="1753622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dirty="0"/>
              <a:t>ADAPTACIÓN Y</a:t>
            </a:r>
          </a:p>
          <a:p>
            <a:pPr algn="ctr"/>
            <a:r>
              <a:rPr lang="es-AR" b="1" dirty="0"/>
              <a:t>FACTORES </a:t>
            </a:r>
          </a:p>
          <a:p>
            <a:pPr algn="ctr"/>
            <a:r>
              <a:rPr lang="es-AR" b="1" dirty="0"/>
              <a:t>INDIVIDUALES</a:t>
            </a:r>
          </a:p>
        </p:txBody>
      </p:sp>
      <p:sp>
        <p:nvSpPr>
          <p:cNvPr id="8" name="7 Abrir llave"/>
          <p:cNvSpPr/>
          <p:nvPr/>
        </p:nvSpPr>
        <p:spPr>
          <a:xfrm rot="16200000">
            <a:off x="5398289" y="2630122"/>
            <a:ext cx="642942" cy="564902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9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0783539"/>
              </p:ext>
            </p:extLst>
          </p:nvPr>
        </p:nvGraphicFramePr>
        <p:xfrm>
          <a:off x="6738942" y="1142985"/>
          <a:ext cx="4397618" cy="4235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9 Flecha curvada hacia abajo"/>
          <p:cNvSpPr/>
          <p:nvPr/>
        </p:nvSpPr>
        <p:spPr>
          <a:xfrm>
            <a:off x="4418006" y="642919"/>
            <a:ext cx="2428892" cy="1000132"/>
          </a:xfrm>
          <a:prstGeom prst="curvedDownArrow">
            <a:avLst>
              <a:gd name="adj1" fmla="val 27740"/>
              <a:gd name="adj2" fmla="val 50000"/>
              <a:gd name="adj3" fmla="val 3235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10 Llamada de nube"/>
          <p:cNvSpPr/>
          <p:nvPr/>
        </p:nvSpPr>
        <p:spPr>
          <a:xfrm>
            <a:off x="702431" y="404664"/>
            <a:ext cx="2286016" cy="178595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¿Mismos alimentos y dietas para todos? </a:t>
            </a:r>
          </a:p>
        </p:txBody>
      </p:sp>
      <p:sp>
        <p:nvSpPr>
          <p:cNvPr id="12" name="11 Llamada con línea 2"/>
          <p:cNvSpPr/>
          <p:nvPr/>
        </p:nvSpPr>
        <p:spPr>
          <a:xfrm>
            <a:off x="8310578" y="6000768"/>
            <a:ext cx="2071702" cy="428628"/>
          </a:xfrm>
          <a:prstGeom prst="borderCallout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12 CuadroTexto"/>
          <p:cNvSpPr txBox="1"/>
          <p:nvPr/>
        </p:nvSpPr>
        <p:spPr>
          <a:xfrm>
            <a:off x="8739206" y="6000768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b="1" dirty="0"/>
              <a:t>¿EJEMPLOS?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10403445" y="476102"/>
            <a:ext cx="1500198" cy="1643074"/>
          </a:xfrm>
          <a:prstGeom prst="rect">
            <a:avLst/>
          </a:prstGeom>
          <a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r="-19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16 Rectángulo"/>
          <p:cNvSpPr/>
          <p:nvPr/>
        </p:nvSpPr>
        <p:spPr>
          <a:xfrm>
            <a:off x="9400315" y="4199293"/>
            <a:ext cx="1464893" cy="1378024"/>
          </a:xfrm>
          <a:prstGeom prst="rect">
            <a:avLst/>
          </a:prstGeom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4E54B-E17F-4915-BED2-9E63A78A5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CARBOHIDRATOS        ENERGÍA </a:t>
            </a:r>
            <a:r>
              <a:rPr lang="es-AR" sz="2000" dirty="0"/>
              <a:t>(50-60% VCT)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0DB374-2011-4626-B7F2-7EEF24799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s-AR" dirty="0"/>
              <a:t>Su disponibilidad es SUFICIENTE cuando la cantidad de g/kg y el momento de consumo en relación al ejercicio son suficientes para suministrar E al musculo y al SNC.</a:t>
            </a:r>
          </a:p>
          <a:p>
            <a:r>
              <a:rPr lang="es-AR" dirty="0"/>
              <a:t>Mejoran el rendimiento.</a:t>
            </a:r>
          </a:p>
          <a:p>
            <a:r>
              <a:rPr lang="es-AR" dirty="0"/>
              <a:t>Capacidad de resistencia depende de las reservas de glucógeno previas.</a:t>
            </a:r>
          </a:p>
          <a:p>
            <a:r>
              <a:rPr lang="es-AR" dirty="0"/>
              <a:t>Ejercicio &gt;90 minutos o intermitente de alta Intensidad – provisión adicional.</a:t>
            </a:r>
          </a:p>
          <a:p>
            <a:r>
              <a:rPr lang="es-AR" dirty="0"/>
              <a:t>DEPORTISTAS: Recomendación debe ser según KG/ PESO CORPORAL. No como % VCT.</a:t>
            </a:r>
          </a:p>
          <a:p>
            <a:r>
              <a:rPr lang="es-AR" dirty="0"/>
              <a:t>Siempre considerar objetivo nutricional, carga de ejercicio y  retroalimentación brindada por el deportista sobre su rendimiento.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659A882E-F589-43C0-B02E-4B71405BB693}"/>
              </a:ext>
            </a:extLst>
          </p:cNvPr>
          <p:cNvSpPr/>
          <p:nvPr/>
        </p:nvSpPr>
        <p:spPr>
          <a:xfrm>
            <a:off x="4367808" y="764704"/>
            <a:ext cx="72008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8177063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4" descr="Resultado de imagen para higado comid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sp>
        <p:nvSpPr>
          <p:cNvPr id="21510" name="AutoShape 6" descr="Resultado de imagen para higado comid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2D561AE6-EC33-48AF-BBAE-3D1BBB84C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5994730" cy="1320800"/>
          </a:xfrm>
        </p:spPr>
        <p:txBody>
          <a:bodyPr>
            <a:normAutofit/>
          </a:bodyPr>
          <a:lstStyle/>
          <a:p>
            <a:r>
              <a:rPr lang="es-AR" sz="5000" dirty="0"/>
              <a:t>INDICE GLUCÉMICO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82994FA-23CE-4EBE-B150-DECBEE40576E}"/>
              </a:ext>
            </a:extLst>
          </p:cNvPr>
          <p:cNvSpPr txBox="1"/>
          <p:nvPr/>
        </p:nvSpPr>
        <p:spPr>
          <a:xfrm>
            <a:off x="31157" y="1552296"/>
            <a:ext cx="11280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DESCRIBIR EL EFECTO EN LA INGESTA DE ALIMENTOS SOBRE LOS NIVELES DE AZÚCAR EN SANGRE.</a:t>
            </a:r>
          </a:p>
        </p:txBody>
      </p:sp>
      <p:pic>
        <p:nvPicPr>
          <p:cNvPr id="1026" name="Picture 2" descr="Índice glucémico. Verdades y mentiras - Ciencia con Salud">
            <a:extLst>
              <a:ext uri="{FF2B5EF4-FFF2-40B4-BE49-F238E27FC236}">
                <a16:creationId xmlns:a16="http://schemas.microsoft.com/office/drawing/2014/main" id="{70F29AE5-65DE-4E30-A809-CEA592AA5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" t="34681" r="1957" b="9107"/>
          <a:stretch/>
        </p:blipFill>
        <p:spPr bwMode="auto">
          <a:xfrm>
            <a:off x="191344" y="2204864"/>
            <a:ext cx="7572325" cy="207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é es el índice glucémico y cómo nos afecta? – Diabetes Axarquía">
            <a:extLst>
              <a:ext uri="{FF2B5EF4-FFF2-40B4-BE49-F238E27FC236}">
                <a16:creationId xmlns:a16="http://schemas.microsoft.com/office/drawing/2014/main" id="{5010E71A-A9EB-4B55-90A4-B73FD1A31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3717032"/>
            <a:ext cx="4651995" cy="298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índice glucémico -¿Qué es? que información aporta ...">
            <a:extLst>
              <a:ext uri="{FF2B5EF4-FFF2-40B4-BE49-F238E27FC236}">
                <a16:creationId xmlns:a16="http://schemas.microsoft.com/office/drawing/2014/main" id="{A02ABED1-D07D-4448-9504-3B7C917200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8" b="6148"/>
          <a:stretch/>
        </p:blipFill>
        <p:spPr bwMode="auto">
          <a:xfrm>
            <a:off x="4475584" y="4347793"/>
            <a:ext cx="2700536" cy="232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n que consiste el indice glucemico de los alimentos – Blog de ...">
            <a:extLst>
              <a:ext uri="{FF2B5EF4-FFF2-40B4-BE49-F238E27FC236}">
                <a16:creationId xmlns:a16="http://schemas.microsoft.com/office/drawing/2014/main" id="{F68487E8-16B4-47BC-9E2E-C2202547A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" t="4261" r="2320" b="51002"/>
          <a:stretch/>
        </p:blipFill>
        <p:spPr bwMode="auto">
          <a:xfrm>
            <a:off x="191344" y="5445224"/>
            <a:ext cx="4048619" cy="108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50E6D2C-5B6C-4990-95E3-AECC7F7592B9}"/>
              </a:ext>
            </a:extLst>
          </p:cNvPr>
          <p:cNvSpPr txBox="1"/>
          <p:nvPr/>
        </p:nvSpPr>
        <p:spPr>
          <a:xfrm>
            <a:off x="7608168" y="2445823"/>
            <a:ext cx="2391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hlinkClick r:id="rId6"/>
              </a:rPr>
              <a:t>https://care.diabetesjournals.org/content/31/12/2281.figures-only</a:t>
            </a:r>
            <a:endParaRPr lang="es-AR" dirty="0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arcador de contenido">
            <a:extLst>
              <a:ext uri="{FF2B5EF4-FFF2-40B4-BE49-F238E27FC236}">
                <a16:creationId xmlns:a16="http://schemas.microsoft.com/office/drawing/2014/main" id="{B91CC973-279F-410B-BA94-13A6F0660D45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9948620" cy="3043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dirty="0"/>
              <a:t>Monosacáridos (1 molécula de glucosa): glucosa fructosa y galactosa (disponibles a corto plazo)</a:t>
            </a:r>
          </a:p>
          <a:p>
            <a:r>
              <a:rPr lang="es-AR" dirty="0"/>
              <a:t>Oligosacáridos (2-9 azúcares): maltosa, sacarosa, lactosa. ej. leche, </a:t>
            </a:r>
          </a:p>
          <a:p>
            <a:pPr marL="0" indent="0">
              <a:buFont typeface="Wingdings 3" charset="2"/>
              <a:buNone/>
            </a:pPr>
            <a:r>
              <a:rPr lang="es-AR" dirty="0"/>
              <a:t>azúcar blanca, malta.</a:t>
            </a:r>
          </a:p>
          <a:p>
            <a:r>
              <a:rPr lang="es-AR" dirty="0"/>
              <a:t>POLISACÁRIDOS: almidón, glucógeno, celulosa (disponibles a largo plazo)</a:t>
            </a:r>
          </a:p>
        </p:txBody>
      </p:sp>
      <p:sp>
        <p:nvSpPr>
          <p:cNvPr id="5" name="3 Título">
            <a:extLst>
              <a:ext uri="{FF2B5EF4-FFF2-40B4-BE49-F238E27FC236}">
                <a16:creationId xmlns:a16="http://schemas.microsoft.com/office/drawing/2014/main" id="{98FAA141-17F2-4794-98F0-96F3A70E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CLASIFICACIÓN SEGÚN COMPLEJIDAD DE MOLÉCULA</a:t>
            </a:r>
          </a:p>
        </p:txBody>
      </p:sp>
      <p:graphicFrame>
        <p:nvGraphicFramePr>
          <p:cNvPr id="6" name="7 Diagrama">
            <a:extLst>
              <a:ext uri="{FF2B5EF4-FFF2-40B4-BE49-F238E27FC236}">
                <a16:creationId xmlns:a16="http://schemas.microsoft.com/office/drawing/2014/main" id="{29062DCB-4B8E-436F-9B47-100859C856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177546"/>
              </p:ext>
            </p:extLst>
          </p:nvPr>
        </p:nvGraphicFramePr>
        <p:xfrm>
          <a:off x="1127448" y="4149080"/>
          <a:ext cx="5357850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8F98AF6-9A18-4660-A5E3-5E7983B4B0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6338589"/>
              </p:ext>
            </p:extLst>
          </p:nvPr>
        </p:nvGraphicFramePr>
        <p:xfrm>
          <a:off x="6096000" y="4077072"/>
          <a:ext cx="4968552" cy="2644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Picture 2" descr="Resultado de imagen para papa">
            <a:extLst>
              <a:ext uri="{FF2B5EF4-FFF2-40B4-BE49-F238E27FC236}">
                <a16:creationId xmlns:a16="http://schemas.microsoft.com/office/drawing/2014/main" id="{694886F5-06C0-4153-882C-E8EEA2AC8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65953" y="4653136"/>
            <a:ext cx="840617" cy="4149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6474770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952596" y="-24"/>
            <a:ext cx="8229600" cy="1143000"/>
          </a:xfrm>
        </p:spPr>
        <p:txBody>
          <a:bodyPr/>
          <a:lstStyle/>
          <a:p>
            <a:r>
              <a:rPr lang="es-AR" dirty="0"/>
              <a:t>CLASIFICACIÓN TRADICIONAL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1666844" y="1000109"/>
          <a:ext cx="7715304" cy="4554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Rectángulo"/>
          <p:cNvSpPr/>
          <p:nvPr/>
        </p:nvSpPr>
        <p:spPr>
          <a:xfrm>
            <a:off x="1666845" y="928670"/>
            <a:ext cx="2062007" cy="1343958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8 Rectángulo"/>
          <p:cNvSpPr/>
          <p:nvPr/>
        </p:nvSpPr>
        <p:spPr>
          <a:xfrm>
            <a:off x="5667372" y="928670"/>
            <a:ext cx="2101750" cy="1378436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9 CuadroTexto"/>
          <p:cNvSpPr txBox="1"/>
          <p:nvPr/>
        </p:nvSpPr>
        <p:spPr>
          <a:xfrm>
            <a:off x="1952597" y="5572140"/>
            <a:ext cx="432842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es-AR" b="1" dirty="0"/>
              <a:t>Causan un marcado y rápido cambio </a:t>
            </a:r>
          </a:p>
          <a:p>
            <a:pPr lvl="0"/>
            <a:r>
              <a:rPr lang="es-AR" b="1" dirty="0"/>
              <a:t>en la insulinemia y la glucemia. </a:t>
            </a:r>
          </a:p>
          <a:p>
            <a:pPr>
              <a:buFont typeface="Wingdings" pitchFamily="2" charset="2"/>
              <a:buChar char="ü"/>
            </a:pPr>
            <a:r>
              <a:rPr lang="es-AR" b="1" dirty="0"/>
              <a:t>Completamente digeridos. </a:t>
            </a:r>
          </a:p>
          <a:p>
            <a:pPr lvl="0" algn="ctr"/>
            <a:endParaRPr lang="es-AR" b="1" dirty="0"/>
          </a:p>
          <a:p>
            <a:endParaRPr lang="es-AR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256649" y="5572140"/>
            <a:ext cx="5473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es-AR" b="1" dirty="0"/>
              <a:t>Respuesta en la glucemia e</a:t>
            </a:r>
          </a:p>
          <a:p>
            <a:pPr lvl="0"/>
            <a:r>
              <a:rPr lang="es-AR" b="1" dirty="0"/>
              <a:t> insulinemia menos marcada y </a:t>
            </a:r>
          </a:p>
          <a:p>
            <a:pPr lvl="0"/>
            <a:r>
              <a:rPr lang="es-AR" b="1" dirty="0"/>
              <a:t>más sostenida.</a:t>
            </a:r>
          </a:p>
          <a:p>
            <a:pPr lvl="0">
              <a:buFont typeface="Wingdings" pitchFamily="2" charset="2"/>
              <a:buChar char="ü"/>
            </a:pPr>
            <a:r>
              <a:rPr lang="es-AR" b="1" dirty="0"/>
              <a:t>Digestión completa pero más lenta </a:t>
            </a:r>
          </a:p>
          <a:p>
            <a:endParaRPr lang="es-AR" dirty="0"/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1809720" y="1142985"/>
          <a:ext cx="857256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4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0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9215">
                <a:tc gridSpan="3">
                  <a:txBody>
                    <a:bodyPr/>
                    <a:lstStyle/>
                    <a:p>
                      <a:pPr lvl="0" algn="ctr"/>
                      <a:r>
                        <a:rPr lang="es-AR" sz="2000" dirty="0">
                          <a:latin typeface="Arial" pitchFamily="34" charset="0"/>
                          <a:cs typeface="Arial" pitchFamily="34" charset="0"/>
                        </a:rPr>
                        <a:t>INGESTAS RECOMENDADAS  DE HIDRATOS DE CARBONO POR KG/PESO CORPORAL EN FUNCIÓN DEL TIPO Y TIEMPO DE ENTRENAMIENTO DIARIO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864"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latin typeface="Arial" pitchFamily="34" charset="0"/>
                          <a:cs typeface="Arial" pitchFamily="34" charset="0"/>
                        </a:rPr>
                        <a:t>PROMEDIO DE HS DE ENTRENAMIENTO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latin typeface="Arial" pitchFamily="34" charset="0"/>
                          <a:cs typeface="Arial" pitchFamily="34" charset="0"/>
                        </a:rPr>
                        <a:t>INTENSIDAD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latin typeface="Arial" pitchFamily="34" charset="0"/>
                          <a:cs typeface="Arial" pitchFamily="34" charset="0"/>
                        </a:rPr>
                        <a:t>GRAMOS DE HC/KG PESO CORPORAL/DÍA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351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3-5 hs semanales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Baja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4-5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351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5-7 hs semanales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Moderada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5-6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351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1-2  hs al 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Moderada a alta</a:t>
                      </a:r>
                      <a:r>
                        <a:rPr lang="es-AR" baseline="0" dirty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A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6-7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351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2-4 hs al 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err="1">
                          <a:latin typeface="Arial" pitchFamily="34" charset="0"/>
                          <a:cs typeface="Arial" pitchFamily="34" charset="0"/>
                        </a:rPr>
                        <a:t>Idem</a:t>
                      </a:r>
                      <a:endParaRPr lang="es-A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7-8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351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+4 hs al 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Moderada a muy 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8-12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666844" y="4931174"/>
            <a:ext cx="92869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AR" sz="1600" dirty="0">
                <a:latin typeface="Arial" pitchFamily="34" charset="0"/>
                <a:cs typeface="Arial" pitchFamily="34" charset="0"/>
              </a:rPr>
              <a:t> 1g HC/kg peso corporal hasta una hora previa al comienzo de entrenamiento tiene como </a:t>
            </a:r>
          </a:p>
          <a:p>
            <a:r>
              <a:rPr lang="es-AR" sz="1600" dirty="0">
                <a:latin typeface="Arial" pitchFamily="34" charset="0"/>
                <a:cs typeface="Arial" pitchFamily="34" charset="0"/>
              </a:rPr>
              <a:t>objetivo aumentar la  disponibilidad de este nutriente en hígado y músculo.</a:t>
            </a:r>
          </a:p>
          <a:p>
            <a:pPr>
              <a:buFont typeface="Arial" pitchFamily="34" charset="0"/>
              <a:buChar char="•"/>
            </a:pPr>
            <a:r>
              <a:rPr lang="es-AR" sz="1600" dirty="0">
                <a:latin typeface="Arial" pitchFamily="34" charset="0"/>
                <a:cs typeface="Arial" pitchFamily="34" charset="0"/>
              </a:rPr>
              <a:t> Entrenamiento 1-2,5 horas duración: 30-60g de HC/hora.</a:t>
            </a:r>
          </a:p>
          <a:p>
            <a:pPr>
              <a:buFont typeface="Arial" pitchFamily="34" charset="0"/>
              <a:buChar char="•"/>
            </a:pPr>
            <a:r>
              <a:rPr lang="es-AR" sz="1600" dirty="0">
                <a:latin typeface="Arial" pitchFamily="34" charset="0"/>
                <a:cs typeface="Arial" pitchFamily="34" charset="0"/>
              </a:rPr>
              <a:t> Entrenamiento de más de 2,5 hs: 90g HC/hora.</a:t>
            </a:r>
          </a:p>
          <a:p>
            <a:pPr>
              <a:buFont typeface="Arial" pitchFamily="34" charset="0"/>
              <a:buChar char="•"/>
            </a:pPr>
            <a:r>
              <a:rPr lang="es-AR" sz="1600" dirty="0">
                <a:latin typeface="Arial" pitchFamily="34" charset="0"/>
                <a:cs typeface="Arial" pitchFamily="34" charset="0"/>
              </a:rPr>
              <a:t> Sería suficiente el aporte de 8-10g HC/kg/día durante los 3 días previos a competencia </a:t>
            </a:r>
          </a:p>
          <a:p>
            <a:r>
              <a:rPr lang="es-AR" sz="1600" dirty="0">
                <a:latin typeface="Arial" pitchFamily="34" charset="0"/>
                <a:cs typeface="Arial" pitchFamily="34" charset="0"/>
              </a:rPr>
              <a:t>deportiva que requiera aumento de reservas de glucógeno muscular.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365191" y="285728"/>
            <a:ext cx="52275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4000" b="1" dirty="0">
                <a:latin typeface="+mj-lt"/>
                <a:ea typeface="+mj-ea"/>
                <a:cs typeface="+mj-cs"/>
              </a:rPr>
              <a:t>¿CUÁNTO CONSUMIR?</a:t>
            </a:r>
          </a:p>
        </p:txBody>
      </p:sp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0464FA-FC93-4E7B-BC2D-3A148705E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HC ANTES  DE LA COMPETENCIA Y/O ENTRENAMIENTO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FD8019-0B6F-4742-9C9C-46F5A8B76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930834" cy="4697411"/>
          </a:xfrm>
        </p:spPr>
        <p:txBody>
          <a:bodyPr>
            <a:normAutofit fontScale="92500" lnSpcReduction="10000"/>
          </a:bodyPr>
          <a:lstStyle/>
          <a:p>
            <a:r>
              <a:rPr lang="es-AR" dirty="0"/>
              <a:t>SUPERCOMPENSACIÓN DE GLUCÓGENO O CARGA DE HC:  Permite mantener reservas de glucógeno ALTAS, sobre todo deportes de &gt;90 minutos.</a:t>
            </a:r>
          </a:p>
          <a:p>
            <a:r>
              <a:rPr lang="es-AR" dirty="0"/>
              <a:t>Aumenta el rendimiento deportivo en 2-3% y se retrasa la fatiga en un 20%.</a:t>
            </a:r>
          </a:p>
          <a:p>
            <a:r>
              <a:rPr lang="es-AR" dirty="0"/>
              <a:t>¿cómo se logra?: 6 días: 3 al 50% VCT + 3 al 70% VCT (previos a evento). Aumenta las reservas de glucógeno en un 40% o más por encima del normal.</a:t>
            </a:r>
          </a:p>
          <a:p>
            <a:pPr marL="0" indent="0" algn="ctr">
              <a:buNone/>
            </a:pPr>
            <a:r>
              <a:rPr lang="es-AR" u="sng" dirty="0"/>
              <a:t>EVALUO CONSUMO HC/Kg de peso </a:t>
            </a:r>
            <a:r>
              <a:rPr lang="es-AR" u="sng" dirty="0">
                <a:sym typeface="Wingdings" panose="05000000000000000000" pitchFamily="2" charset="2"/>
              </a:rPr>
              <a:t> 7-10g/kg peso corporal </a:t>
            </a:r>
          </a:p>
          <a:p>
            <a:pPr marL="0" indent="0" algn="ctr">
              <a:buNone/>
            </a:pPr>
            <a:r>
              <a:rPr lang="es-AR" dirty="0">
                <a:sym typeface="Wingdings" panose="05000000000000000000" pitchFamily="2" charset="2"/>
              </a:rPr>
              <a:t>(incremento progresivo)-mantenerlo últimos 3 días previos.</a:t>
            </a:r>
          </a:p>
          <a:p>
            <a:pPr marL="0" indent="0">
              <a:buNone/>
            </a:pPr>
            <a:r>
              <a:rPr lang="es-AR" dirty="0">
                <a:sym typeface="Wingdings" panose="05000000000000000000" pitchFamily="2" charset="2"/>
              </a:rPr>
              <a:t>-Cuando haya dificultad para lograr esto, se busca mínimo 600g HC previos a la competencia + 100-200g 6hs previas a competir. (sobre todo &gt;90 minutos)</a:t>
            </a:r>
            <a:endParaRPr lang="es-AR" dirty="0"/>
          </a:p>
          <a:p>
            <a:r>
              <a:rPr lang="es-AR" dirty="0"/>
              <a:t>Volumen de entrenamiento va disminuyendo: 100% el día 7 y 10% día previo al evento 30-60´-baja intensidad). Día previo NO se entrena.</a:t>
            </a:r>
          </a:p>
        </p:txBody>
      </p:sp>
      <p:pic>
        <p:nvPicPr>
          <p:cNvPr id="2050" name="Picture 2" descr="La pasta, no sólo una excelente fuente de energía">
            <a:extLst>
              <a:ext uri="{FF2B5EF4-FFF2-40B4-BE49-F238E27FC236}">
                <a16:creationId xmlns:a16="http://schemas.microsoft.com/office/drawing/2014/main" id="{0EEE2CE5-BEEC-40C4-8A46-86E88EFA6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2780928"/>
            <a:ext cx="4286250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887061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BFF3C-3997-4DEC-B06E-A72A66F4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98" y="538994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s-AR" dirty="0"/>
              <a:t>ÚLTIMA COMIDA PREVIA AL INICIO DE COMPETENCIA Y/O SESIÓN DE ENTRENAMIENTO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E1D23EA-EC5A-4B4E-81B4-E0E789B073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829030"/>
              </p:ext>
            </p:extLst>
          </p:nvPr>
        </p:nvGraphicFramePr>
        <p:xfrm>
          <a:off x="551384" y="2170801"/>
          <a:ext cx="9693846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E4C32AAC-A220-4C1C-9AD0-CBFDEA4B0CD4}"/>
              </a:ext>
            </a:extLst>
          </p:cNvPr>
          <p:cNvSpPr txBox="1"/>
          <p:nvPr/>
        </p:nvSpPr>
        <p:spPr>
          <a:xfrm>
            <a:off x="803413" y="3198168"/>
            <a:ext cx="712879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</a:t>
            </a:r>
            <a:r>
              <a:rPr lang="es-AR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CUÁNTO</a:t>
            </a: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4g HC/kg (140-300g de HC)- 4hs previas al ejercicio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1g HC/kg – hasta 1 hora pre-ejercicio.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47CAB537-71AF-4FAE-BB83-8C631260F0C5}"/>
              </a:ext>
            </a:extLst>
          </p:cNvPr>
          <p:cNvSpPr/>
          <p:nvPr/>
        </p:nvSpPr>
        <p:spPr>
          <a:xfrm>
            <a:off x="6744072" y="3574757"/>
            <a:ext cx="792088" cy="3582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A7F1FB-427D-4812-BA9B-56831D5EA9AB}"/>
              </a:ext>
            </a:extLst>
          </p:cNvPr>
          <p:cNvSpPr txBox="1"/>
          <p:nvPr/>
        </p:nvSpPr>
        <p:spPr>
          <a:xfrm>
            <a:off x="7824192" y="342900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&gt; HC en hígado, músculo y + rendimiento.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56107415-E177-4FB8-ADDF-F470BC8B46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2294205"/>
              </p:ext>
            </p:extLst>
          </p:nvPr>
        </p:nvGraphicFramePr>
        <p:xfrm>
          <a:off x="868729" y="4075331"/>
          <a:ext cx="3200931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errar llave 8">
            <a:extLst>
              <a:ext uri="{FF2B5EF4-FFF2-40B4-BE49-F238E27FC236}">
                <a16:creationId xmlns:a16="http://schemas.microsoft.com/office/drawing/2014/main" id="{4C303967-45CC-4810-82AF-0CD6D59C70E7}"/>
              </a:ext>
            </a:extLst>
          </p:cNvPr>
          <p:cNvSpPr/>
          <p:nvPr/>
        </p:nvSpPr>
        <p:spPr>
          <a:xfrm>
            <a:off x="4367809" y="4293096"/>
            <a:ext cx="216023" cy="2376264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715C7FC-7EED-4723-A0C9-170C7F086AE0}"/>
              </a:ext>
            </a:extLst>
          </p:cNvPr>
          <p:cNvSpPr txBox="1"/>
          <p:nvPr/>
        </p:nvSpPr>
        <p:spPr>
          <a:xfrm>
            <a:off x="4830802" y="4913289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No retardar vaciado gástrico</a:t>
            </a:r>
          </a:p>
          <a:p>
            <a:r>
              <a:rPr lang="es-AR" dirty="0"/>
              <a:t>Evitar malestar</a:t>
            </a:r>
          </a:p>
          <a:p>
            <a:endParaRPr lang="es-AR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9278C2D-C95B-418C-A130-930811EFE210}"/>
              </a:ext>
            </a:extLst>
          </p:cNvPr>
          <p:cNvSpPr txBox="1"/>
          <p:nvPr/>
        </p:nvSpPr>
        <p:spPr>
          <a:xfrm>
            <a:off x="7536160" y="5002143"/>
            <a:ext cx="2489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Utilidad de BEBIDAS</a:t>
            </a:r>
          </a:p>
          <a:p>
            <a:r>
              <a:rPr lang="es-AR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TIPO HC: </a:t>
            </a: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MODERADO-BAJO IG</a:t>
            </a:r>
          </a:p>
        </p:txBody>
      </p:sp>
      <p:sp>
        <p:nvSpPr>
          <p:cNvPr id="12" name="Cerrar corchete 11">
            <a:extLst>
              <a:ext uri="{FF2B5EF4-FFF2-40B4-BE49-F238E27FC236}">
                <a16:creationId xmlns:a16="http://schemas.microsoft.com/office/drawing/2014/main" id="{A9129DFD-19CB-4410-AAFA-34874CA166F0}"/>
              </a:ext>
            </a:extLst>
          </p:cNvPr>
          <p:cNvSpPr/>
          <p:nvPr/>
        </p:nvSpPr>
        <p:spPr>
          <a:xfrm rot="10800000">
            <a:off x="7410148" y="4807312"/>
            <a:ext cx="396044" cy="1035991"/>
          </a:xfrm>
          <a:prstGeom prst="rightBracket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2692264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D4081-1561-403B-BD6A-864E030F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HC DURANTE LA COMPETENCIA Y/O SESIÓN DE ENTRENAMIENTO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80E93B-0FC5-432D-9E1E-B3FC32557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844825"/>
            <a:ext cx="8280920" cy="5013176"/>
          </a:xfrm>
        </p:spPr>
        <p:txBody>
          <a:bodyPr>
            <a:normAutofit fontScale="92500" lnSpcReduction="10000"/>
          </a:bodyPr>
          <a:lstStyle/>
          <a:p>
            <a:r>
              <a:rPr lang="es-AR" dirty="0"/>
              <a:t>DURANTE: &gt;90 minutos de duración (1.3 h) y 70% VO2 máx. (INTENSIDAD) media-alta.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r>
              <a:rPr lang="es-AR" dirty="0"/>
              <a:t>APORTE DE 30-60g HC / HORA (aprox. Oxidación de glucosa: 1g/minuto) </a:t>
            </a:r>
          </a:p>
          <a:p>
            <a:r>
              <a:rPr lang="es-AR" b="1" dirty="0"/>
              <a:t>¿CUÁNTO?</a:t>
            </a:r>
            <a:r>
              <a:rPr lang="es-AR" dirty="0"/>
              <a:t>:SI LA DURACIÓN ES + 2,5 HORAS EJERCICIO: 80-90g HC / HORA.</a:t>
            </a:r>
          </a:p>
          <a:p>
            <a:r>
              <a:rPr lang="es-AR" b="1" dirty="0"/>
              <a:t>ÚTILES</a:t>
            </a:r>
            <a:r>
              <a:rPr lang="es-AR" dirty="0"/>
              <a:t>: BEBIDAS DE REHIDRATACIÓN – GELES- BARRAS ENERGÉTICAS- GOLOSINAS- FRUTA- BEBIDAS CASERAS DE HC – CARAMELOS DE GOMA- CUADRADOS DULCES-</a:t>
            </a:r>
          </a:p>
          <a:p>
            <a:r>
              <a:rPr lang="es-AR" b="1" dirty="0"/>
              <a:t>¿CADA CUÁNTO?: </a:t>
            </a:r>
            <a:r>
              <a:rPr lang="es-AR" dirty="0"/>
              <a:t>INTERVALOS DE 15-30 minutos.</a:t>
            </a:r>
          </a:p>
          <a:p>
            <a:r>
              <a:rPr lang="es-AR" dirty="0"/>
              <a:t>EJERCICIOS DURACION &gt;90 MINUTOS: RENDIMIENTO NO SE VE AFECTADO POR LA DISPONIBILIDAD DE GLUCOGENO, SIEMPRE Y CUANDO SE POSEA RESERVAS ADECUADAS. ACTIVIDADES INTENSAS 45-75 MINUTOS, enjuagarse la boca con bebidas puede mejorar 2-3% rendimiento.</a:t>
            </a:r>
          </a:p>
          <a:p>
            <a:endParaRPr lang="es-AR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2A8538A-41B1-4F0A-A5F4-BECDDD0096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5060465"/>
              </p:ext>
            </p:extLst>
          </p:nvPr>
        </p:nvGraphicFramePr>
        <p:xfrm>
          <a:off x="849397" y="2612256"/>
          <a:ext cx="8280920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El uso de los geles energéticos | Alto Rendimiento">
            <a:extLst>
              <a:ext uri="{FF2B5EF4-FFF2-40B4-BE49-F238E27FC236}">
                <a16:creationId xmlns:a16="http://schemas.microsoft.com/office/drawing/2014/main" id="{23AD1E2A-E9F6-431C-868F-97A0365D8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951" y="4697411"/>
            <a:ext cx="3329248" cy="204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326274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95B96-EE6C-4DBD-9884-8B92897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HC LUEGO DE COMPETENCIA Y/O SESIÓN DE ENTRENAMIENTO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7AC9650-482C-43DF-96E2-57A1C18E30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585500"/>
              </p:ext>
            </p:extLst>
          </p:nvPr>
        </p:nvGraphicFramePr>
        <p:xfrm>
          <a:off x="2423592" y="1930400"/>
          <a:ext cx="5922193" cy="1114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C5EDC1DF-9C2E-46FF-A26F-67A7E019E365}"/>
              </a:ext>
            </a:extLst>
          </p:cNvPr>
          <p:cNvSpPr txBox="1"/>
          <p:nvPr/>
        </p:nvSpPr>
        <p:spPr>
          <a:xfrm>
            <a:off x="479376" y="3465945"/>
            <a:ext cx="5616624" cy="360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DEPLECIÓN DE GLUCOGENO PUEDE OCURRIR DESPUÉS DE 2-3 HORAS DE EJERCICIO CONTINUO AL 60-80% VO2 máx.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RESINTESIS GLUCOGENO ocurre entre 30´-2 Horas post-ejercicio.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REGLA: A &gt; DEPLECIÓN &gt; REPOSICIÓN.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¿CUÁNTO?: </a:t>
            </a: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1,2-1,5 g/KG (durante los 30´posteriores) +3 INGESTAS: de 0,7g/KG (cada 2 horas) durante 6hs (sólido o líquido)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TIPO DE HC: </a:t>
            </a:r>
            <a:r>
              <a:rPr lang="es-A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ALTO INDICE GLUCÉMICO (primeras 6hs)- RÁPIDA SINTESIS GLUCOGENO. Luego moderado.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AR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3C084-B00C-4824-B6CA-BB5C51CD78E4}"/>
              </a:ext>
            </a:extLst>
          </p:cNvPr>
          <p:cNvSpPr txBox="1"/>
          <p:nvPr/>
        </p:nvSpPr>
        <p:spPr>
          <a:xfrm>
            <a:off x="6096000" y="3813177"/>
            <a:ext cx="26019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NO OLVIDAR QUEDEBEMOS  COMBINARLOS CON PROTEINAS POST-EJERCICIO ES NECESARIA PARA LOGRAR EL BALANCE ENERGÉTICO POSITIVO.</a:t>
            </a:r>
          </a:p>
          <a:p>
            <a:pPr algn="ctr"/>
            <a:endParaRPr lang="es-AR" dirty="0"/>
          </a:p>
        </p:txBody>
      </p:sp>
      <p:pic>
        <p:nvPicPr>
          <p:cNvPr id="4098" name="Picture 2" descr="Qué comer después de entrenar | Snacks y comidas post-entrenamiento">
            <a:extLst>
              <a:ext uri="{FF2B5EF4-FFF2-40B4-BE49-F238E27FC236}">
                <a16:creationId xmlns:a16="http://schemas.microsoft.com/office/drawing/2014/main" id="{5D4CCB4F-86E0-4B63-891E-459503ADA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r="16496"/>
          <a:stretch/>
        </p:blipFill>
        <p:spPr bwMode="auto">
          <a:xfrm>
            <a:off x="8697938" y="1651280"/>
            <a:ext cx="2886311" cy="286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32229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344" y="460854"/>
            <a:ext cx="892971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AR" sz="4000" dirty="0"/>
              <a:t>LIPIDOS</a:t>
            </a:r>
            <a:r>
              <a:rPr lang="es-AR" sz="4000" b="1" dirty="0"/>
              <a:t> </a:t>
            </a:r>
            <a:r>
              <a:rPr lang="es-AR" sz="4000" dirty="0"/>
              <a:t>O GRASAS </a:t>
            </a:r>
            <a:r>
              <a:rPr lang="es-AR" sz="3300" dirty="0"/>
              <a:t>(25-30%)         energía más lenta,</a:t>
            </a:r>
            <a:r>
              <a:rPr lang="es-AR" sz="3200" dirty="0"/>
              <a:t> se utiliza una vez agotada la del glucógeno.</a:t>
            </a:r>
            <a:endParaRPr lang="es-AR" sz="3300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01895"/>
              </p:ext>
            </p:extLst>
          </p:nvPr>
        </p:nvGraphicFramePr>
        <p:xfrm>
          <a:off x="921490" y="1852711"/>
          <a:ext cx="8229600" cy="497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Flecha derecha"/>
          <p:cNvSpPr/>
          <p:nvPr/>
        </p:nvSpPr>
        <p:spPr>
          <a:xfrm>
            <a:off x="5501545" y="630230"/>
            <a:ext cx="571504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pic>
        <p:nvPicPr>
          <p:cNvPr id="6" name="Picture 2" descr="Resultado de imagen para lipid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2060848"/>
            <a:ext cx="2786050" cy="196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643170"/>
              </p:ext>
            </p:extLst>
          </p:nvPr>
        </p:nvGraphicFramePr>
        <p:xfrm>
          <a:off x="767408" y="764704"/>
          <a:ext cx="9443392" cy="4796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3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704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AR" sz="2000" dirty="0">
                          <a:latin typeface="Arial" pitchFamily="34" charset="0"/>
                          <a:cs typeface="Arial" pitchFamily="34" charset="0"/>
                        </a:rPr>
                        <a:t>La alimentación de</a:t>
                      </a:r>
                      <a:r>
                        <a:rPr lang="es-AR" sz="2000" baseline="0" dirty="0">
                          <a:latin typeface="Arial" pitchFamily="34" charset="0"/>
                          <a:cs typeface="Arial" pitchFamily="34" charset="0"/>
                        </a:rPr>
                        <a:t> deportista debería tener 20-35% de grasas respecto al VCT. Esta proporción de grasas debe, además de ser factible de realizar en la práctica, permitir cubrir la demanda de energía, ácidos grasos esenciales y vitaminas liposolubles.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endParaRPr lang="es-A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672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AR" sz="2000" baseline="0" dirty="0">
                          <a:latin typeface="Arial" pitchFamily="34" charset="0"/>
                          <a:cs typeface="Arial" pitchFamily="34" charset="0"/>
                        </a:rPr>
                        <a:t>Con valores calóricos muy elevados ésta proporción de las Kcal totales cubiertas por las grasas puede ser mayor, sugiriendo hacer una selección de grasas de buena calidad.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endParaRPr lang="es-AR" sz="20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AR" sz="2000" baseline="0" dirty="0">
                          <a:latin typeface="Arial" pitchFamily="34" charset="0"/>
                          <a:cs typeface="Arial" pitchFamily="34" charset="0"/>
                        </a:rPr>
                        <a:t>Se aconseja que la comida previa al entrenamiento o competencia sea magra, evitando de ésta forma disconfort gástrico.</a:t>
                      </a:r>
                      <a:endParaRPr lang="es-AR" sz="20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endParaRPr lang="es-A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6082" name="Picture 2" descr="Resultado de imagen para grasas en el deportis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6240" y="4869160"/>
            <a:ext cx="2464575" cy="16430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63352" y="225100"/>
            <a:ext cx="10729192" cy="1143000"/>
          </a:xfrm>
        </p:spPr>
        <p:txBody>
          <a:bodyPr>
            <a:normAutofit/>
          </a:bodyPr>
          <a:lstStyle/>
          <a:p>
            <a:pPr algn="l"/>
            <a:r>
              <a:rPr lang="es-AR" dirty="0"/>
              <a:t>PROTEÍNAS </a:t>
            </a:r>
            <a:r>
              <a:rPr lang="es-AR" sz="3300" dirty="0"/>
              <a:t>(12-15%)       </a:t>
            </a:r>
            <a:r>
              <a:rPr lang="es-AR" sz="2800" dirty="0"/>
              <a:t>CONSTRUCCIÓN</a:t>
            </a:r>
            <a:br>
              <a:rPr lang="es-AR" sz="2800" dirty="0"/>
            </a:br>
            <a:r>
              <a:rPr lang="es-AR" sz="2800" dirty="0"/>
              <a:t>CRECIMIENTO </a:t>
            </a:r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466545"/>
              </p:ext>
            </p:extLst>
          </p:nvPr>
        </p:nvGraphicFramePr>
        <p:xfrm>
          <a:off x="957741" y="1472661"/>
          <a:ext cx="8422164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Flecha derecha"/>
          <p:cNvSpPr/>
          <p:nvPr/>
        </p:nvSpPr>
        <p:spPr>
          <a:xfrm>
            <a:off x="4549600" y="362571"/>
            <a:ext cx="571504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 l="24707" t="24415" r="56076" b="41407"/>
          <a:stretch>
            <a:fillRect/>
          </a:stretch>
        </p:blipFill>
        <p:spPr bwMode="auto">
          <a:xfrm>
            <a:off x="136204" y="2121551"/>
            <a:ext cx="1643074" cy="164307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 l="21449" t="50977" r="60981" b="11914"/>
          <a:stretch>
            <a:fillRect/>
          </a:stretch>
        </p:blipFill>
        <p:spPr bwMode="auto">
          <a:xfrm>
            <a:off x="8597847" y="1613640"/>
            <a:ext cx="1564116" cy="185738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CuadroTexto"/>
          <p:cNvSpPr txBox="1"/>
          <p:nvPr/>
        </p:nvSpPr>
        <p:spPr>
          <a:xfrm>
            <a:off x="5479359" y="626776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500" dirty="0"/>
              <a:t>Ésta combinación no debe ser si o si en la misma comida, puede ser a lo largo del día</a:t>
            </a:r>
          </a:p>
        </p:txBody>
      </p:sp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Sin títul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60" y="535761"/>
            <a:ext cx="8751850" cy="435771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2184432" y="5214951"/>
            <a:ext cx="6785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b="1" dirty="0"/>
              <a:t>La proteína ayuda a aumentar el nivel de SACIEDAD, intentar</a:t>
            </a:r>
          </a:p>
          <a:p>
            <a:pPr algn="ctr"/>
            <a:r>
              <a:rPr lang="es-AR" b="1" dirty="0"/>
              <a:t> incluirla en todas las comidas principales del día!</a:t>
            </a:r>
          </a:p>
        </p:txBody>
      </p:sp>
      <p:sp>
        <p:nvSpPr>
          <p:cNvPr id="9" name="8 Llamada de nube"/>
          <p:cNvSpPr/>
          <p:nvPr/>
        </p:nvSpPr>
        <p:spPr>
          <a:xfrm>
            <a:off x="1952596" y="5000636"/>
            <a:ext cx="7358114" cy="1071570"/>
          </a:xfrm>
          <a:prstGeom prst="cloud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56477"/>
              </p:ext>
            </p:extLst>
          </p:nvPr>
        </p:nvGraphicFramePr>
        <p:xfrm>
          <a:off x="767408" y="240683"/>
          <a:ext cx="8215370" cy="4259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7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8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5518">
                <a:tc gridSpan="2">
                  <a:txBody>
                    <a:bodyPr/>
                    <a:lstStyle/>
                    <a:p>
                      <a:pPr algn="ctr"/>
                      <a:r>
                        <a:rPr lang="es-AR" sz="2000" dirty="0">
                          <a:latin typeface="Arial" pitchFamily="34" charset="0"/>
                          <a:cs typeface="Arial" pitchFamily="34" charset="0"/>
                        </a:rPr>
                        <a:t>INGESTAS</a:t>
                      </a:r>
                      <a:r>
                        <a:rPr lang="es-AR" sz="2000" baseline="0" dirty="0">
                          <a:latin typeface="Arial" pitchFamily="34" charset="0"/>
                          <a:cs typeface="Arial" pitchFamily="34" charset="0"/>
                        </a:rPr>
                        <a:t> RECOMENDADAS DE PROTEÍNAS (G/KG PESO /DÍA) PARA DEPORTISTAS</a:t>
                      </a:r>
                      <a:endParaRPr lang="es-A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684"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latin typeface="Arial" pitchFamily="34" charset="0"/>
                          <a:cs typeface="Arial" pitchFamily="34" charset="0"/>
                        </a:rPr>
                        <a:t>DEPORTE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latin typeface="Arial" pitchFamily="34" charset="0"/>
                          <a:cs typeface="Arial" pitchFamily="34" charset="0"/>
                        </a:rPr>
                        <a:t>G</a:t>
                      </a:r>
                      <a:r>
                        <a:rPr lang="es-AR" b="1" baseline="0" dirty="0">
                          <a:latin typeface="Arial" pitchFamily="34" charset="0"/>
                          <a:cs typeface="Arial" pitchFamily="34" charset="0"/>
                        </a:rPr>
                        <a:t> PROTEINAS/KG PESO CORPORAL /DÍA</a:t>
                      </a:r>
                      <a:endParaRPr lang="es-AR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482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Deportistas</a:t>
                      </a:r>
                      <a:r>
                        <a:rPr lang="es-AR" baseline="0" dirty="0">
                          <a:latin typeface="Arial" pitchFamily="34" charset="0"/>
                          <a:cs typeface="Arial" pitchFamily="34" charset="0"/>
                        </a:rPr>
                        <a:t> recreativos</a:t>
                      </a:r>
                      <a:endParaRPr lang="es-A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0.8-1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835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Entrenamiento de fuerza</a:t>
                      </a:r>
                    </a:p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-etapa</a:t>
                      </a:r>
                      <a:r>
                        <a:rPr lang="es-AR" baseline="0" dirty="0">
                          <a:latin typeface="Arial" pitchFamily="34" charset="0"/>
                          <a:cs typeface="Arial" pitchFamily="34" charset="0"/>
                        </a:rPr>
                        <a:t> mantenimiento</a:t>
                      </a:r>
                    </a:p>
                    <a:p>
                      <a:pPr algn="ctr"/>
                      <a:r>
                        <a:rPr lang="es-AR" baseline="0" dirty="0">
                          <a:latin typeface="Arial" pitchFamily="34" charset="0"/>
                          <a:cs typeface="Arial" pitchFamily="34" charset="0"/>
                        </a:rPr>
                        <a:t>-etapa aumento masa muscular</a:t>
                      </a:r>
                      <a:endParaRPr lang="es-A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1,2-1,4</a:t>
                      </a:r>
                    </a:p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1,6-1,8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82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Deportes intermitentes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1,2-1,5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482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Entrenamiento</a:t>
                      </a:r>
                      <a:r>
                        <a:rPr lang="es-AR" baseline="0" dirty="0">
                          <a:latin typeface="Arial" pitchFamily="34" charset="0"/>
                          <a:cs typeface="Arial" pitchFamily="34" charset="0"/>
                        </a:rPr>
                        <a:t> de resistencia</a:t>
                      </a:r>
                      <a:endParaRPr lang="es-A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1,2-1,4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482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Reducción de peso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latin typeface="Arial" pitchFamily="34" charset="0"/>
                          <a:cs typeface="Arial" pitchFamily="34" charset="0"/>
                        </a:rPr>
                        <a:t>1,6-1,8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23392" y="4615030"/>
            <a:ext cx="96160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AR" dirty="0"/>
              <a:t>La ingesta de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proteínas antes y después del ejercicio es necesaria para lograr un balance proteico positivo y óptima recuperación.  </a:t>
            </a:r>
          </a:p>
          <a:p>
            <a:pPr>
              <a:buFont typeface="Wingdings" pitchFamily="2" charset="2"/>
              <a:buChar char="v"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El consumo posterior de  proteína afecta positivamente en los procesos anabólicos, favoreciendo la síntesis y reparación muscular.</a:t>
            </a:r>
          </a:p>
          <a:p>
            <a:pPr>
              <a:buFont typeface="Wingdings" pitchFamily="2" charset="2"/>
              <a:buChar char="v"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El consumo elevado de proteínas en personas sanas no tendría efectos nocivos en la función renal (&lt;2,8g/kg peso/día)</a:t>
            </a:r>
          </a:p>
          <a:p>
            <a:pPr>
              <a:buFont typeface="Wingdings" pitchFamily="2" charset="2"/>
              <a:buChar char="v"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Se desconocen efectos por ingestas &gt;3g/kg peso/día) por períodos prolongados.</a:t>
            </a:r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1D7B4-0360-413B-8545-621C4B1A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Las necesidades dependen de…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D84F307-26E5-4F04-86AF-DF54AC32A2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6257"/>
              </p:ext>
            </p:extLst>
          </p:nvPr>
        </p:nvGraphicFramePr>
        <p:xfrm>
          <a:off x="-672752" y="1628800"/>
          <a:ext cx="10458697" cy="4796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10AC26E-1A62-4F9E-8B73-DB30E1A43039}"/>
              </a:ext>
            </a:extLst>
          </p:cNvPr>
          <p:cNvSpPr txBox="1"/>
          <p:nvPr/>
        </p:nvSpPr>
        <p:spPr>
          <a:xfrm>
            <a:off x="7481689" y="3156516"/>
            <a:ext cx="23042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RESISTENCIA &gt; REQUERIMIENTO</a:t>
            </a:r>
          </a:p>
          <a:p>
            <a:r>
              <a:rPr lang="es-AR" dirty="0"/>
              <a:t>Glucosa baja, la proteína puede aportar hasta con el 15% de energía.</a:t>
            </a:r>
          </a:p>
          <a:p>
            <a:endParaRPr lang="es-A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7CADDA5-3973-4243-BA58-82C611FBA737}"/>
              </a:ext>
            </a:extLst>
          </p:cNvPr>
          <p:cNvSpPr txBox="1"/>
          <p:nvPr/>
        </p:nvSpPr>
        <p:spPr>
          <a:xfrm>
            <a:off x="5888904" y="5578278"/>
            <a:ext cx="2988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55-60 vO2 </a:t>
            </a:r>
            <a:r>
              <a:rPr lang="es-AR" dirty="0" err="1"/>
              <a:t>máx</a:t>
            </a:r>
            <a:r>
              <a:rPr lang="es-AR" dirty="0"/>
              <a:t> no oxido AA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DACB2A5-4D06-459E-8FF5-61CCD4740D9B}"/>
              </a:ext>
            </a:extLst>
          </p:cNvPr>
          <p:cNvSpPr txBox="1"/>
          <p:nvPr/>
        </p:nvSpPr>
        <p:spPr>
          <a:xfrm>
            <a:off x="479376" y="3704036"/>
            <a:ext cx="1049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AR" dirty="0"/>
              <a:t>USO vs</a:t>
            </a:r>
          </a:p>
          <a:p>
            <a:pPr algn="r"/>
            <a:r>
              <a:rPr lang="es-AR" dirty="0"/>
              <a:t>RESERVA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FF04F42-D982-4B43-93DB-6BC3F86BB9AA}"/>
              </a:ext>
            </a:extLst>
          </p:cNvPr>
          <p:cNvSpPr txBox="1"/>
          <p:nvPr/>
        </p:nvSpPr>
        <p:spPr>
          <a:xfrm>
            <a:off x="5842539" y="1930400"/>
            <a:ext cx="33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Van aumentando a medida que</a:t>
            </a:r>
          </a:p>
          <a:p>
            <a:r>
              <a:rPr lang="es-AR" dirty="0"/>
              <a:t>progrese el entrenamiento</a:t>
            </a:r>
          </a:p>
        </p:txBody>
      </p:sp>
    </p:spTree>
    <p:extLst>
      <p:ext uri="{BB962C8B-B14F-4D97-AF65-F5344CB8AC3E}">
        <p14:creationId xmlns:p14="http://schemas.microsoft.com/office/powerpoint/2010/main" val="2987182424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79376" y="456567"/>
            <a:ext cx="8586790" cy="1143000"/>
          </a:xfrm>
        </p:spPr>
        <p:txBody>
          <a:bodyPr>
            <a:normAutofit fontScale="90000"/>
          </a:bodyPr>
          <a:lstStyle/>
          <a:p>
            <a:r>
              <a:rPr lang="es-AR" b="1" dirty="0"/>
              <a:t>¿CÓMO ARMO UN PLATO SALUDABLE           DE ALMUERZO O CENA?</a:t>
            </a:r>
            <a:br>
              <a:rPr lang="es-AR" dirty="0"/>
            </a:br>
            <a:r>
              <a:rPr lang="es-AR" sz="3300" dirty="0"/>
              <a:t>1. </a:t>
            </a:r>
            <a:r>
              <a:rPr lang="es-AR" sz="2800" dirty="0"/>
              <a:t>De acuerdo a mi gusto/preferencia</a:t>
            </a:r>
            <a:br>
              <a:rPr lang="es-AR" sz="2800" dirty="0"/>
            </a:br>
            <a:r>
              <a:rPr lang="es-AR" sz="2800" dirty="0"/>
              <a:t>2. Conociendo nutrientes y grupos de alimentos</a:t>
            </a:r>
          </a:p>
        </p:txBody>
      </p:sp>
      <p:pic>
        <p:nvPicPr>
          <p:cNvPr id="7" name="Picture 4" descr="Resultado de imagen para plato saluda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6424" y="3214485"/>
            <a:ext cx="5832693" cy="3599800"/>
          </a:xfrm>
          <a:prstGeom prst="roundRect">
            <a:avLst/>
          </a:prstGeom>
          <a:noFill/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3"/>
          <a:srcRect l="10048" b="85009"/>
          <a:stretch>
            <a:fillRect/>
          </a:stretch>
        </p:blipFill>
        <p:spPr>
          <a:xfrm>
            <a:off x="2927648" y="2753881"/>
            <a:ext cx="3929090" cy="67445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38449" y="230629"/>
            <a:ext cx="10188624" cy="1485900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¿CÓMO ARMO UN DESAYUNO/ MERIENDA?</a:t>
            </a:r>
            <a:br>
              <a:rPr lang="es-ES" b="1" dirty="0"/>
            </a:br>
            <a:endParaRPr lang="es-ES" b="1" dirty="0"/>
          </a:p>
        </p:txBody>
      </p:sp>
      <p:sp>
        <p:nvSpPr>
          <p:cNvPr id="4" name="Rectángulo 3"/>
          <p:cNvSpPr/>
          <p:nvPr/>
        </p:nvSpPr>
        <p:spPr>
          <a:xfrm>
            <a:off x="741808" y="1198424"/>
            <a:ext cx="2278702" cy="1016131"/>
          </a:xfrm>
          <a:prstGeom prst="rect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LIQUIDOS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3" y="2214555"/>
            <a:ext cx="1077849" cy="214788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255" y="2755765"/>
            <a:ext cx="1715903" cy="188768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2" y="4591150"/>
            <a:ext cx="1770663" cy="173275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3748985" y="1181684"/>
            <a:ext cx="2424251" cy="1000722"/>
          </a:xfrm>
          <a:prstGeom prst="rect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PROTEINAS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0208" y="2302916"/>
            <a:ext cx="1286054" cy="178142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26" y="2569381"/>
            <a:ext cx="1188198" cy="155471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385" y="4088986"/>
            <a:ext cx="1176015" cy="156802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49" y="4240453"/>
            <a:ext cx="1343596" cy="13740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4499" y="5527326"/>
            <a:ext cx="1509142" cy="1228896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6835736" y="1152445"/>
            <a:ext cx="2424251" cy="1000722"/>
          </a:xfrm>
          <a:prstGeom prst="rect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HIDRATOS Y FIBRA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396" y="2334367"/>
            <a:ext cx="1689350" cy="1929048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32" y="3601739"/>
            <a:ext cx="1264985" cy="152140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769800" y="2357064"/>
            <a:ext cx="1215660" cy="123141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179" y="4350366"/>
            <a:ext cx="1206443" cy="130664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934" y="5369618"/>
            <a:ext cx="1299128" cy="115478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84164" y="5629314"/>
            <a:ext cx="980375" cy="11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11675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8578" y="231776"/>
            <a:ext cx="8229600" cy="1143000"/>
          </a:xfrm>
        </p:spPr>
        <p:txBody>
          <a:bodyPr/>
          <a:lstStyle/>
          <a:p>
            <a:r>
              <a:rPr lang="es-AR" dirty="0"/>
              <a:t>ALGUNOS EJEMPLOS</a:t>
            </a:r>
          </a:p>
        </p:txBody>
      </p:sp>
      <p:pic>
        <p:nvPicPr>
          <p:cNvPr id="60424" name="Picture 8" descr="Resultado de imagen para desayunos completos saludables"/>
          <p:cNvPicPr>
            <a:picLocks noChangeAspect="1" noChangeArrowheads="1"/>
          </p:cNvPicPr>
          <p:nvPr/>
        </p:nvPicPr>
        <p:blipFill>
          <a:blip r:embed="rId2"/>
          <a:srcRect l="35357" t="43587" r="1428"/>
          <a:stretch>
            <a:fillRect/>
          </a:stretch>
        </p:blipFill>
        <p:spPr bwMode="auto">
          <a:xfrm>
            <a:off x="3341023" y="1207995"/>
            <a:ext cx="2754977" cy="1752580"/>
          </a:xfrm>
          <a:prstGeom prst="rect">
            <a:avLst/>
          </a:prstGeom>
          <a:noFill/>
        </p:spPr>
      </p:pic>
      <p:pic>
        <p:nvPicPr>
          <p:cNvPr id="60426" name="Picture 10" descr="Imagen relacionada"/>
          <p:cNvPicPr>
            <a:picLocks noChangeAspect="1" noChangeArrowheads="1"/>
          </p:cNvPicPr>
          <p:nvPr/>
        </p:nvPicPr>
        <p:blipFill>
          <a:blip r:embed="rId3"/>
          <a:srcRect r="14999" b="14999"/>
          <a:stretch>
            <a:fillRect/>
          </a:stretch>
        </p:blipFill>
        <p:spPr bwMode="auto">
          <a:xfrm>
            <a:off x="5952870" y="3257539"/>
            <a:ext cx="2357454" cy="1571636"/>
          </a:xfrm>
          <a:prstGeom prst="rect">
            <a:avLst/>
          </a:prstGeom>
          <a:noFill/>
        </p:spPr>
      </p:pic>
      <p:pic>
        <p:nvPicPr>
          <p:cNvPr id="60428" name="Picture 12" descr="Resultado de imagen para desayunos completos saludables"/>
          <p:cNvPicPr>
            <a:picLocks noChangeAspect="1" noChangeArrowheads="1"/>
          </p:cNvPicPr>
          <p:nvPr/>
        </p:nvPicPr>
        <p:blipFill>
          <a:blip r:embed="rId4"/>
          <a:srcRect l="13586" t="4121" r="7609"/>
          <a:stretch>
            <a:fillRect/>
          </a:stretch>
        </p:blipFill>
        <p:spPr bwMode="auto">
          <a:xfrm>
            <a:off x="821486" y="3323148"/>
            <a:ext cx="2071702" cy="1662113"/>
          </a:xfrm>
          <a:prstGeom prst="rect">
            <a:avLst/>
          </a:prstGeom>
          <a:noFill/>
        </p:spPr>
      </p:pic>
      <p:pic>
        <p:nvPicPr>
          <p:cNvPr id="60430" name="Picture 14" descr="Resultado de imagen para licuado con avena"/>
          <p:cNvPicPr>
            <a:picLocks noChangeAspect="1" noChangeArrowheads="1"/>
          </p:cNvPicPr>
          <p:nvPr/>
        </p:nvPicPr>
        <p:blipFill>
          <a:blip r:embed="rId5"/>
          <a:srcRect r="25241"/>
          <a:stretch>
            <a:fillRect/>
          </a:stretch>
        </p:blipFill>
        <p:spPr bwMode="auto">
          <a:xfrm>
            <a:off x="3290463" y="3286124"/>
            <a:ext cx="2214578" cy="1543051"/>
          </a:xfrm>
          <a:prstGeom prst="rect">
            <a:avLst/>
          </a:prstGeom>
          <a:noFill/>
        </p:spPr>
      </p:pic>
      <p:pic>
        <p:nvPicPr>
          <p:cNvPr id="60432" name="Picture 16" descr="Resultado de imagen para sandwich saludable y frut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63094" y="4911048"/>
            <a:ext cx="2362200" cy="1933576"/>
          </a:xfrm>
          <a:prstGeom prst="rect">
            <a:avLst/>
          </a:prstGeom>
          <a:noFill/>
        </p:spPr>
      </p:pic>
      <p:pic>
        <p:nvPicPr>
          <p:cNvPr id="60434" name="Picture 18" descr="Imagen relacionada"/>
          <p:cNvPicPr>
            <a:picLocks noChangeAspect="1" noChangeArrowheads="1"/>
          </p:cNvPicPr>
          <p:nvPr/>
        </p:nvPicPr>
        <p:blipFill>
          <a:blip r:embed="rId7"/>
          <a:srcRect r="45286"/>
          <a:stretch>
            <a:fillRect/>
          </a:stretch>
        </p:blipFill>
        <p:spPr bwMode="auto">
          <a:xfrm>
            <a:off x="1600263" y="5038724"/>
            <a:ext cx="1465164" cy="1857364"/>
          </a:xfrm>
          <a:prstGeom prst="rect">
            <a:avLst/>
          </a:prstGeom>
          <a:noFill/>
        </p:spPr>
      </p:pic>
      <p:pic>
        <p:nvPicPr>
          <p:cNvPr id="60436" name="Picture 20" descr="Imagen relacionad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13378" y="5038724"/>
            <a:ext cx="2524125" cy="1819276"/>
          </a:xfrm>
          <a:prstGeom prst="rect">
            <a:avLst/>
          </a:prstGeom>
          <a:noFill/>
        </p:spPr>
      </p:pic>
      <p:sp>
        <p:nvSpPr>
          <p:cNvPr id="60438" name="AutoShape 22" descr="Resultado de imagen para cafe con leche tostada y frut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sp>
        <p:nvSpPr>
          <p:cNvPr id="60440" name="AutoShape 24" descr="Resultado de imagen para cafe con leche tostada y frut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60442" name="Picture 26" descr="Resultado de imagen para cafe con leche tostada y frut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2805" y="1090587"/>
            <a:ext cx="2143140" cy="2143140"/>
          </a:xfrm>
          <a:prstGeom prst="rect">
            <a:avLst/>
          </a:prstGeom>
          <a:noFill/>
        </p:spPr>
      </p:pic>
      <p:pic>
        <p:nvPicPr>
          <p:cNvPr id="60444" name="Picture 28" descr="Resultado de imagen para leche con cereales y fruta"/>
          <p:cNvPicPr>
            <a:picLocks noChangeAspect="1" noChangeArrowheads="1"/>
          </p:cNvPicPr>
          <p:nvPr/>
        </p:nvPicPr>
        <p:blipFill>
          <a:blip r:embed="rId10"/>
          <a:srcRect l="6941" t="2471" r="23875"/>
          <a:stretch>
            <a:fillRect/>
          </a:stretch>
        </p:blipFill>
        <p:spPr bwMode="auto">
          <a:xfrm>
            <a:off x="6372143" y="879637"/>
            <a:ext cx="2303875" cy="2168353"/>
          </a:xfrm>
          <a:prstGeom prst="rect">
            <a:avLst/>
          </a:prstGeom>
          <a:noFill/>
        </p:spPr>
      </p:pic>
      <p:pic>
        <p:nvPicPr>
          <p:cNvPr id="60448" name="Picture 32" descr="Resultado de imagen para cafe con waffles"/>
          <p:cNvPicPr>
            <a:picLocks noChangeAspect="1" noChangeArrowheads="1"/>
          </p:cNvPicPr>
          <p:nvPr/>
        </p:nvPicPr>
        <p:blipFill>
          <a:blip r:embed="rId11"/>
          <a:srcRect r="-1037" b="22413"/>
          <a:stretch>
            <a:fillRect/>
          </a:stretch>
        </p:blipFill>
        <p:spPr bwMode="auto">
          <a:xfrm>
            <a:off x="8437503" y="3109898"/>
            <a:ext cx="1857388" cy="1928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6697" y="238072"/>
            <a:ext cx="8229600" cy="1143000"/>
          </a:xfrm>
        </p:spPr>
        <p:txBody>
          <a:bodyPr/>
          <a:lstStyle/>
          <a:p>
            <a:r>
              <a:rPr lang="es-AR" dirty="0"/>
              <a:t>COLACIONES REAL FOOD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27994" y="917912"/>
            <a:ext cx="671517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AR" sz="2000" dirty="0"/>
              <a:t>YOGUR NATURAL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HUEVO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INFUSION CON LECHE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QUESOS MAGROS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JAMON COCIDO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FRUTA FRESCA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HELADO DE FRUTA CASERO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FRUTA DESHIDRATADA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FRUTOS SECOS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BARRITAS DE CEREAL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GRANOLA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POCHOCLO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TUTUCAS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TOMATES CHERRY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BASTONES DE ZANAHORIAS O APIO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ACEITUNAS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HUMMUS O SALSA CASERA DE VEGETALES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PALTA</a:t>
            </a:r>
          </a:p>
          <a:p>
            <a:pPr>
              <a:buFont typeface="Wingdings" pitchFamily="2" charset="2"/>
              <a:buChar char="ü"/>
            </a:pPr>
            <a:r>
              <a:rPr lang="es-AR" sz="2000" dirty="0"/>
              <a:t>PASTA DE MANÍ</a:t>
            </a:r>
          </a:p>
        </p:txBody>
      </p:sp>
      <p:pic>
        <p:nvPicPr>
          <p:cNvPr id="89092" name="Picture 4" descr="Resultado de imagen para yogur grie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1555" y="857232"/>
            <a:ext cx="1676373" cy="1257280"/>
          </a:xfrm>
          <a:prstGeom prst="rect">
            <a:avLst/>
          </a:prstGeom>
          <a:noFill/>
        </p:spPr>
      </p:pic>
      <p:sp>
        <p:nvSpPr>
          <p:cNvPr id="89094" name="AutoShape 6" descr="Resultado de imagen para huevos REVUELT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sp>
        <p:nvSpPr>
          <p:cNvPr id="89096" name="AutoShape 8" descr="Resultado de imagen para infusion con lech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89098" name="Picture 10" descr="Resultado de imagen para infusion con lech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60" y="785794"/>
            <a:ext cx="1866886" cy="1166804"/>
          </a:xfrm>
          <a:prstGeom prst="rect">
            <a:avLst/>
          </a:prstGeom>
          <a:noFill/>
        </p:spPr>
      </p:pic>
      <p:pic>
        <p:nvPicPr>
          <p:cNvPr id="89100" name="Picture 12" descr="Resultado de imagen para huevos revuel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1752" y="1428736"/>
            <a:ext cx="1762104" cy="1325102"/>
          </a:xfrm>
          <a:prstGeom prst="rect">
            <a:avLst/>
          </a:prstGeom>
          <a:noFill/>
        </p:spPr>
      </p:pic>
      <p:sp>
        <p:nvSpPr>
          <p:cNvPr id="89102" name="AutoShape 14" descr="Resultado de imagen para jamon y queso rollito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89110" name="Picture 22" descr="Imagen relacionad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6608" y="2571762"/>
            <a:ext cx="2427110" cy="1643056"/>
          </a:xfrm>
          <a:prstGeom prst="rect">
            <a:avLst/>
          </a:prstGeom>
          <a:noFill/>
        </p:spPr>
      </p:pic>
      <p:pic>
        <p:nvPicPr>
          <p:cNvPr id="89106" name="Picture 18" descr="Resultado de imagen para fruta fresca"/>
          <p:cNvPicPr>
            <a:picLocks noChangeAspect="1" noChangeArrowheads="1"/>
          </p:cNvPicPr>
          <p:nvPr/>
        </p:nvPicPr>
        <p:blipFill>
          <a:blip r:embed="rId6" cstate="print"/>
          <a:srcRect l="35060" t="7282" r="5555" b="1442"/>
          <a:stretch>
            <a:fillRect/>
          </a:stretch>
        </p:blipFill>
        <p:spPr bwMode="auto">
          <a:xfrm>
            <a:off x="5167306" y="2357430"/>
            <a:ext cx="1357322" cy="1390836"/>
          </a:xfrm>
          <a:prstGeom prst="rect">
            <a:avLst/>
          </a:prstGeom>
          <a:noFill/>
        </p:spPr>
      </p:pic>
      <p:pic>
        <p:nvPicPr>
          <p:cNvPr id="89112" name="Picture 24" descr="Resultado de imagen para barrita de cereal y granola"/>
          <p:cNvPicPr>
            <a:picLocks noChangeAspect="1" noChangeArrowheads="1"/>
          </p:cNvPicPr>
          <p:nvPr/>
        </p:nvPicPr>
        <p:blipFill>
          <a:blip r:embed="rId7" cstate="print"/>
          <a:srcRect l="5172" t="6881" r="13361" b="1949"/>
          <a:stretch>
            <a:fillRect/>
          </a:stretch>
        </p:blipFill>
        <p:spPr bwMode="auto">
          <a:xfrm>
            <a:off x="4524365" y="3857628"/>
            <a:ext cx="1528503" cy="1285884"/>
          </a:xfrm>
          <a:prstGeom prst="rect">
            <a:avLst/>
          </a:prstGeom>
          <a:noFill/>
        </p:spPr>
      </p:pic>
      <p:pic>
        <p:nvPicPr>
          <p:cNvPr id="89104" name="Picture 16" descr="Resultado de imagen para jamon y queso rollitos"/>
          <p:cNvPicPr>
            <a:picLocks noChangeAspect="1" noChangeArrowheads="1"/>
          </p:cNvPicPr>
          <p:nvPr/>
        </p:nvPicPr>
        <p:blipFill>
          <a:blip r:embed="rId8" cstate="print"/>
          <a:srcRect l="25962" t="16981" r="2884" b="2358"/>
          <a:stretch>
            <a:fillRect/>
          </a:stretch>
        </p:blipFill>
        <p:spPr bwMode="auto">
          <a:xfrm>
            <a:off x="8981062" y="1428737"/>
            <a:ext cx="1686939" cy="1299399"/>
          </a:xfrm>
          <a:prstGeom prst="rect">
            <a:avLst/>
          </a:prstGeom>
          <a:noFill/>
        </p:spPr>
      </p:pic>
      <p:pic>
        <p:nvPicPr>
          <p:cNvPr id="89108" name="Picture 20" descr="Resultado de imagen para helado de fruta"/>
          <p:cNvPicPr>
            <a:picLocks noChangeAspect="1" noChangeArrowheads="1"/>
          </p:cNvPicPr>
          <p:nvPr/>
        </p:nvPicPr>
        <p:blipFill>
          <a:blip r:embed="rId9"/>
          <a:srcRect l="7500" t="9783" r="12499" b="18478"/>
          <a:stretch>
            <a:fillRect/>
          </a:stretch>
        </p:blipFill>
        <p:spPr bwMode="auto">
          <a:xfrm>
            <a:off x="6238876" y="3196827"/>
            <a:ext cx="1714512" cy="1178727"/>
          </a:xfrm>
          <a:prstGeom prst="roundRect">
            <a:avLst/>
          </a:prstGeom>
          <a:noFill/>
        </p:spPr>
      </p:pic>
      <p:pic>
        <p:nvPicPr>
          <p:cNvPr id="89114" name="Picture 26" descr="Resultado de imagen para pochoclo tutuc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81950" y="4429132"/>
            <a:ext cx="928694" cy="928694"/>
          </a:xfrm>
          <a:prstGeom prst="rect">
            <a:avLst/>
          </a:prstGeom>
          <a:noFill/>
        </p:spPr>
      </p:pic>
      <p:pic>
        <p:nvPicPr>
          <p:cNvPr id="89116" name="Picture 28" descr="Resultado de imagen para pochoclo tutuc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38876" y="4429132"/>
            <a:ext cx="1437076" cy="971544"/>
          </a:xfrm>
          <a:prstGeom prst="rect">
            <a:avLst/>
          </a:prstGeom>
          <a:noFill/>
        </p:spPr>
      </p:pic>
      <p:pic>
        <p:nvPicPr>
          <p:cNvPr id="89118" name="Picture 30" descr="Imagen relacionad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67504" y="5429264"/>
            <a:ext cx="2000264" cy="1372730"/>
          </a:xfrm>
          <a:prstGeom prst="rect">
            <a:avLst/>
          </a:prstGeom>
          <a:noFill/>
        </p:spPr>
      </p:pic>
      <p:pic>
        <p:nvPicPr>
          <p:cNvPr id="89122" name="Picture 34" descr="Resultado de imagen para palta humu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810644" y="5500703"/>
            <a:ext cx="1655652" cy="1266429"/>
          </a:xfrm>
          <a:prstGeom prst="rect">
            <a:avLst/>
          </a:prstGeom>
          <a:noFill/>
        </p:spPr>
      </p:pic>
      <p:pic>
        <p:nvPicPr>
          <p:cNvPr id="89124" name="Picture 36" descr="Imagen relacionada"/>
          <p:cNvPicPr>
            <a:picLocks noChangeAspect="1" noChangeArrowheads="1"/>
          </p:cNvPicPr>
          <p:nvPr/>
        </p:nvPicPr>
        <p:blipFill>
          <a:blip r:embed="rId14"/>
          <a:srcRect l="9008" t="8108" r="5514" b="2702"/>
          <a:stretch>
            <a:fillRect/>
          </a:stretch>
        </p:blipFill>
        <p:spPr bwMode="auto">
          <a:xfrm>
            <a:off x="8953520" y="4286256"/>
            <a:ext cx="1509940" cy="10715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obelisco nutricional argent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9"/>
          <a:stretch>
            <a:fillRect/>
          </a:stretch>
        </p:blipFill>
        <p:spPr bwMode="auto">
          <a:xfrm>
            <a:off x="767408" y="1000108"/>
            <a:ext cx="6097860" cy="564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967436" y="214290"/>
            <a:ext cx="48499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4000" b="1" dirty="0"/>
              <a:t>NUESTRA REALIDAD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104112" y="1698250"/>
            <a:ext cx="27146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AR" dirty="0"/>
              <a:t>COMER EN EXCESO Y DE FORMA COMPULSIVA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ALTOS NIVELES DE ANSIEDAD Y ATRACONES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PICOTEO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SALTEO COMIDAS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EXCESO DE PRODUCTOS INDUSTRIALIZADOS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POCA FRUTA/VERDURA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POCA AGUA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FALTA DE TIEMPO, PLANIICACIÓN Y ORDEN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COMPRA INADECUADA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DESINFORMACION</a:t>
            </a:r>
          </a:p>
        </p:txBody>
      </p:sp>
    </p:spTree>
    <p:extLst>
      <p:ext uri="{BB962C8B-B14F-4D97-AF65-F5344CB8AC3E}">
        <p14:creationId xmlns:p14="http://schemas.microsoft.com/office/powerpoint/2010/main" val="1636116104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344" y="149376"/>
            <a:ext cx="8596668" cy="1320800"/>
          </a:xfrm>
        </p:spPr>
        <p:txBody>
          <a:bodyPr>
            <a:normAutofit/>
          </a:bodyPr>
          <a:lstStyle/>
          <a:p>
            <a:r>
              <a:rPr lang="es-AR" sz="4000" dirty="0"/>
              <a:t>NUESTRA REALIDAD</a:t>
            </a:r>
          </a:p>
        </p:txBody>
      </p:sp>
      <p:pic>
        <p:nvPicPr>
          <p:cNvPr id="54274" name="Picture 2" descr="etiquetado de alimen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4034" y="1285860"/>
            <a:ext cx="3986166" cy="2657444"/>
          </a:xfrm>
          <a:prstGeom prst="rect">
            <a:avLst/>
          </a:prstGeom>
          <a:noFill/>
        </p:spPr>
      </p:pic>
      <p:pic>
        <p:nvPicPr>
          <p:cNvPr id="54276" name="Picture 4" descr="Resultado de imagen para compras en supermercad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4034" y="4000505"/>
            <a:ext cx="3929090" cy="2708119"/>
          </a:xfrm>
          <a:prstGeom prst="rect">
            <a:avLst/>
          </a:prstGeom>
          <a:noFill/>
        </p:spPr>
      </p:pic>
      <p:pic>
        <p:nvPicPr>
          <p:cNvPr id="54278" name="Picture 6" descr="Imagen relacionada"/>
          <p:cNvPicPr>
            <a:picLocks noChangeAspect="1" noChangeArrowheads="1"/>
          </p:cNvPicPr>
          <p:nvPr/>
        </p:nvPicPr>
        <p:blipFill>
          <a:blip r:embed="rId4"/>
          <a:srcRect t="7252"/>
          <a:stretch>
            <a:fillRect/>
          </a:stretch>
        </p:blipFill>
        <p:spPr bwMode="auto">
          <a:xfrm>
            <a:off x="6227794" y="1285861"/>
            <a:ext cx="3940172" cy="2740815"/>
          </a:xfrm>
          <a:prstGeom prst="rect">
            <a:avLst/>
          </a:prstGeom>
          <a:noFill/>
        </p:spPr>
      </p:pic>
      <p:pic>
        <p:nvPicPr>
          <p:cNvPr id="54280" name="Picture 8" descr="Resultado de imagen para dietetica todo suel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38876" y="4102302"/>
            <a:ext cx="3929090" cy="261284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167043" y="3786190"/>
            <a:ext cx="160954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AR" sz="2000" b="1" dirty="0"/>
              <a:t>LA MAYORÍA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7381885" y="3857628"/>
            <a:ext cx="155709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AR" sz="2000" b="1" dirty="0"/>
              <a:t>LA MINORÍA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958974" y="5643578"/>
            <a:ext cx="6100645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b="1" dirty="0"/>
              <a:t>CUANTOS MÁS ALIMENTOS SIN ETIQUETA NUTRICIONAL</a:t>
            </a:r>
          </a:p>
          <a:p>
            <a:pPr algn="ctr"/>
            <a:r>
              <a:rPr lang="es-AR" b="1" dirty="0"/>
              <a:t>CONSUMAS, MENOS CALORÍAS VAS A OBSESIONARTE EN </a:t>
            </a:r>
          </a:p>
          <a:p>
            <a:pPr algn="ctr"/>
            <a:r>
              <a:rPr lang="es-AR" b="1" dirty="0"/>
              <a:t>LEER Y MEJORES CALORÍAS VAS A CONSUMIR.</a:t>
            </a:r>
          </a:p>
        </p:txBody>
      </p:sp>
    </p:spTree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9856" y="24635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dirty="0"/>
              <a:t>COMPOSICIÓN CORPORAL</a:t>
            </a:r>
            <a:br>
              <a:rPr lang="es-AR" dirty="0"/>
            </a:br>
            <a:r>
              <a:rPr lang="es-AR" sz="3300" dirty="0"/>
              <a:t>(LA CLAVE DEL ÉXITO)</a:t>
            </a:r>
            <a:br>
              <a:rPr lang="es-AR" dirty="0"/>
            </a:br>
            <a:endParaRPr lang="es-AR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847292"/>
              </p:ext>
            </p:extLst>
          </p:nvPr>
        </p:nvGraphicFramePr>
        <p:xfrm>
          <a:off x="1595438" y="1357299"/>
          <a:ext cx="8858280" cy="3714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2" name="AutoShape 2" descr="Resultado de imagen para 1 kg grasa vs 1 kg muscul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sp>
        <p:nvSpPr>
          <p:cNvPr id="5124" name="AutoShape 4" descr="Resultado de imagen para 1 kg grasa vs 1 kg muscul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5126" name="Picture 6" descr="Resultado de imagen para 1 kg grasa vs 1 kg musculo"/>
          <p:cNvPicPr>
            <a:picLocks noChangeAspect="1" noChangeArrowheads="1"/>
          </p:cNvPicPr>
          <p:nvPr/>
        </p:nvPicPr>
        <p:blipFill>
          <a:blip r:embed="rId7"/>
          <a:srcRect l="49812" t="31424" r="6277" b="26574"/>
          <a:stretch>
            <a:fillRect/>
          </a:stretch>
        </p:blipFill>
        <p:spPr bwMode="auto">
          <a:xfrm>
            <a:off x="1666844" y="5000636"/>
            <a:ext cx="1643074" cy="157163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369798" y="5357827"/>
            <a:ext cx="50696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b="1" dirty="0"/>
              <a:t>EL MÚSCULO OCUPA MENOS VOLÚMEN </a:t>
            </a:r>
          </a:p>
          <a:p>
            <a:pPr algn="ctr"/>
            <a:r>
              <a:rPr lang="es-AR" b="1" dirty="0"/>
              <a:t>QUE LA GRASA, </a:t>
            </a:r>
          </a:p>
          <a:p>
            <a:pPr algn="ctr"/>
            <a:r>
              <a:rPr lang="es-AR" b="1" dirty="0"/>
              <a:t>POR ESO NO IMPORTA SI PESAS MÁS </a:t>
            </a:r>
          </a:p>
          <a:p>
            <a:pPr algn="ctr"/>
            <a:r>
              <a:rPr lang="es-AR" b="1" dirty="0"/>
              <a:t>MIENTRAS TENGAS MÁS MÚSCULO QUE GRASA</a:t>
            </a:r>
          </a:p>
        </p:txBody>
      </p:sp>
      <p:pic>
        <p:nvPicPr>
          <p:cNvPr id="5128" name="Picture 8" descr="Resultado de imagen para 1 kg grasa vs 1 kg musculo"/>
          <p:cNvPicPr>
            <a:picLocks noChangeAspect="1" noChangeArrowheads="1"/>
          </p:cNvPicPr>
          <p:nvPr/>
        </p:nvPicPr>
        <p:blipFill>
          <a:blip r:embed="rId7"/>
          <a:srcRect l="17709" t="43750" r="56250" b="26041"/>
          <a:stretch>
            <a:fillRect/>
          </a:stretch>
        </p:blipFill>
        <p:spPr bwMode="auto">
          <a:xfrm>
            <a:off x="8382016" y="5000660"/>
            <a:ext cx="1354838" cy="1571612"/>
          </a:xfrm>
          <a:prstGeom prst="rect">
            <a:avLst/>
          </a:prstGeom>
          <a:noFill/>
        </p:spPr>
      </p:pic>
      <p:sp>
        <p:nvSpPr>
          <p:cNvPr id="10" name="9 Rectángulo redondeado"/>
          <p:cNvSpPr/>
          <p:nvPr/>
        </p:nvSpPr>
        <p:spPr>
          <a:xfrm>
            <a:off x="3452794" y="5286388"/>
            <a:ext cx="4786346" cy="12858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</p:spTree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EL PESO SÓLO NO NOS DICE NADA</a:t>
            </a:r>
          </a:p>
        </p:txBody>
      </p:sp>
      <p:pic>
        <p:nvPicPr>
          <p:cNvPr id="2050" name="Picture 2" descr="Resultado de imagen para basta de hablar solo de peso corporal"/>
          <p:cNvPicPr>
            <a:picLocks noChangeAspect="1" noChangeArrowheads="1"/>
          </p:cNvPicPr>
          <p:nvPr/>
        </p:nvPicPr>
        <p:blipFill>
          <a:blip r:embed="rId2"/>
          <a:srcRect l="7499" t="6065" b="7007"/>
          <a:stretch>
            <a:fillRect/>
          </a:stretch>
        </p:blipFill>
        <p:spPr bwMode="auto">
          <a:xfrm>
            <a:off x="1738282" y="1357299"/>
            <a:ext cx="2143140" cy="2490665"/>
          </a:xfrm>
          <a:prstGeom prst="rect">
            <a:avLst/>
          </a:prstGeom>
          <a:noFill/>
        </p:spPr>
      </p:pic>
      <p:sp>
        <p:nvSpPr>
          <p:cNvPr id="5" name="4 Multiplicar"/>
          <p:cNvSpPr/>
          <p:nvPr/>
        </p:nvSpPr>
        <p:spPr>
          <a:xfrm>
            <a:off x="2166910" y="2071678"/>
            <a:ext cx="1071570" cy="114300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solidFill>
                <a:srgbClr val="FF0000"/>
              </a:solidFill>
            </a:endParaRPr>
          </a:p>
        </p:txBody>
      </p:sp>
      <p:pic>
        <p:nvPicPr>
          <p:cNvPr id="2052" name="Picture 4" descr="https://lh3.googleusercontent.com/9d62FwlTw4jK6qV7nMVKCWMS90j78QX4xZ3SLLoZAauW8o5XsyFtpAuijBsDrG0exvGrt1ID9NuRZlk0kSyZs9hKh4rCmTBk0PVLZuZl19U3-klWz33zHQ1wRgUuhBcCbNBycJTh2XK1oLkXy4DeLt6n4CYRX09vOLAqP7dZ-y2A80OEFF5D1sy4xCWbof0W377_or6Er--KE_wa3vJxIUH_Op89tlQm6PS4_B_t8TuuBZ_iivQHv2Qgs3_q8punvsrRmdWezowocZfN32mX_QkGCs8BnTH-v6se1Qnsq2JFYFpdtqib31XSTP8GOiB53JxJ4a9xaeIstphxyl6ofwLytcOgBLuu7uXShffu9ODGx02-HRz6aYR4XW_Zame5_rhqmj3jxBH-dnGgdwKWNXduyNF_25YXQhEEPYrJtMtXNR6B1wk6SdGEDi7OWNajoQ0A9cO9d7gRKLKfpxI1KIEmZgHIwh4hMDyhvLXHTkDC954xI_43572-qY1LXhvyNvXNkuAkLnzujxsqOxjFdZUcoXBCOSuopxpLzal1tqC1jHQIc2c6i_8XlevxSrN0Fbrq_-YKSJSlAUKj6-8JBH_k18PO458Mf8EMnVejU8iOsIQpfVRQTSF280eoVRDL578biQX0Mr-qZeRb5YC4QqkUppTTrxvm=w324-h576-no"/>
          <p:cNvPicPr>
            <a:picLocks noChangeAspect="1" noChangeArrowheads="1"/>
          </p:cNvPicPr>
          <p:nvPr/>
        </p:nvPicPr>
        <p:blipFill>
          <a:blip r:embed="rId3"/>
          <a:srcRect t="20833" b="24479"/>
          <a:stretch>
            <a:fillRect/>
          </a:stretch>
        </p:blipFill>
        <p:spPr bwMode="auto">
          <a:xfrm>
            <a:off x="6265440" y="1428736"/>
            <a:ext cx="4188279" cy="4071966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846774" y="4275102"/>
            <a:ext cx="54186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AR" dirty="0"/>
              <a:t>MEDICIONES CORPORALES </a:t>
            </a:r>
          </a:p>
          <a:p>
            <a:r>
              <a:rPr lang="es-AR" dirty="0"/>
              <a:t>(ej. reducción de pliegues, % grasa-músculo)</a:t>
            </a:r>
          </a:p>
          <a:p>
            <a:pPr>
              <a:buFont typeface="Arial" pitchFamily="34" charset="0"/>
              <a:buChar char="•"/>
            </a:pPr>
            <a:r>
              <a:rPr lang="es-AR" dirty="0"/>
              <a:t>ROPA-ESPEJO</a:t>
            </a:r>
          </a:p>
          <a:p>
            <a:pPr>
              <a:buFont typeface="Arial" pitchFamily="34" charset="0"/>
              <a:buChar char="•"/>
            </a:pPr>
            <a:r>
              <a:rPr lang="es-AR" dirty="0"/>
              <a:t>ASPECTO (fotos frente, perfil, espalda)</a:t>
            </a:r>
          </a:p>
          <a:p>
            <a:pPr>
              <a:buFont typeface="Arial" pitchFamily="34" charset="0"/>
              <a:buChar char="•"/>
            </a:pPr>
            <a:r>
              <a:rPr lang="es-AR" dirty="0"/>
              <a:t>SISTEMA DIGESTIVO (menos inflamación,</a:t>
            </a:r>
          </a:p>
          <a:p>
            <a:r>
              <a:rPr lang="es-AR" dirty="0"/>
              <a:t> mejor tránsito, sistema inmunológico)</a:t>
            </a:r>
          </a:p>
          <a:p>
            <a:pPr>
              <a:buFont typeface="Arial" pitchFamily="34" charset="0"/>
              <a:buChar char="•"/>
            </a:pPr>
            <a:r>
              <a:rPr lang="es-AR" dirty="0"/>
              <a:t>APRENDIZAJE</a:t>
            </a:r>
          </a:p>
          <a:p>
            <a:pPr>
              <a:buFont typeface="Arial" pitchFamily="34" charset="0"/>
              <a:buChar char="•"/>
            </a:pPr>
            <a:r>
              <a:rPr lang="es-AR" dirty="0"/>
              <a:t>RELACIÓN CON LOS ALIMENTOS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677334" y="4071942"/>
            <a:ext cx="5275790" cy="25717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10" name="9 Conector curvado"/>
          <p:cNvCxnSpPr/>
          <p:nvPr/>
        </p:nvCxnSpPr>
        <p:spPr>
          <a:xfrm>
            <a:off x="4024298" y="2214554"/>
            <a:ext cx="2143140" cy="1500198"/>
          </a:xfrm>
          <a:prstGeom prst="curvedConnector3">
            <a:avLst>
              <a:gd name="adj1" fmla="val 56564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9336" y="218760"/>
            <a:ext cx="6347713" cy="1320800"/>
          </a:xfrm>
        </p:spPr>
        <p:txBody>
          <a:bodyPr>
            <a:normAutofit/>
          </a:bodyPr>
          <a:lstStyle/>
          <a:p>
            <a:r>
              <a:rPr lang="es-AR" dirty="0"/>
              <a:t>RANGOS DE PORCENTAJE DE GRASA CORPORAL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407201"/>
              </p:ext>
            </p:extLst>
          </p:nvPr>
        </p:nvGraphicFramePr>
        <p:xfrm>
          <a:off x="831077" y="1545136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RANGO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HOMBRE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ESENCIAL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10-12 %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2-4%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ATLETA/FIT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14-20%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6-13%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21-24%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14-17%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SOBREPESO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25-31%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18-25%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OBESIDAD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31% o</a:t>
                      </a:r>
                      <a:r>
                        <a:rPr lang="es-AR" baseline="0" dirty="0"/>
                        <a:t> más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+25%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6802" name="Picture 2" descr="Resultado de imagen para grasa corporal mujer"/>
          <p:cNvPicPr>
            <a:picLocks noChangeAspect="1" noChangeArrowheads="1"/>
          </p:cNvPicPr>
          <p:nvPr/>
        </p:nvPicPr>
        <p:blipFill>
          <a:blip r:embed="rId2"/>
          <a:srcRect t="5085" r="806"/>
          <a:stretch>
            <a:fillRect/>
          </a:stretch>
        </p:blipFill>
        <p:spPr bwMode="auto">
          <a:xfrm>
            <a:off x="3782793" y="3972240"/>
            <a:ext cx="2928958" cy="2667000"/>
          </a:xfrm>
          <a:prstGeom prst="rect">
            <a:avLst/>
          </a:prstGeom>
          <a:noFill/>
        </p:spPr>
      </p:pic>
      <p:sp>
        <p:nvSpPr>
          <p:cNvPr id="6" name="5 Anillo"/>
          <p:cNvSpPr/>
          <p:nvPr/>
        </p:nvSpPr>
        <p:spPr>
          <a:xfrm>
            <a:off x="3293192" y="5921564"/>
            <a:ext cx="3857652" cy="785794"/>
          </a:xfrm>
          <a:prstGeom prst="donut">
            <a:avLst>
              <a:gd name="adj" fmla="val 9711"/>
            </a:avLst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7" name="6 Llamada rectangular redondeada"/>
          <p:cNvSpPr/>
          <p:nvPr/>
        </p:nvSpPr>
        <p:spPr>
          <a:xfrm rot="20526858">
            <a:off x="1309653" y="4264507"/>
            <a:ext cx="2000264" cy="178595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EL PESO EN</a:t>
            </a:r>
          </a:p>
          <a:p>
            <a:pPr algn="ctr"/>
            <a:r>
              <a:rPr lang="es-AR" b="1" dirty="0"/>
              <a:t>NUTRICIÓN NO</a:t>
            </a:r>
          </a:p>
          <a:p>
            <a:pPr algn="ctr"/>
            <a:r>
              <a:rPr lang="es-AR" b="1" dirty="0"/>
              <a:t>ES UN VALOR </a:t>
            </a:r>
          </a:p>
          <a:p>
            <a:pPr algn="ctr"/>
            <a:r>
              <a:rPr lang="es-AR" b="1" dirty="0"/>
              <a:t>FUNDAMENTAL</a:t>
            </a:r>
          </a:p>
        </p:txBody>
      </p:sp>
      <p:pic>
        <p:nvPicPr>
          <p:cNvPr id="76804" name="Picture 4" descr="https://lh3.googleusercontent.com/VcSsrjBM84rpUGDV4hknElb-azQMZyiiTEN_mYTlkezjP6IJyTPzvRxyofT4SP5CiY2rXGacxoyc6ZZnJHp-RhfR5ogwvk9FZCcTXPWU-0Ddfw4HCcnx_-i2tYtgWHeAOGrm1CysEtvvVGnKdPofTeaGU3z-2GSbgIssJ6JVq1sPCQTAfE-JYNh44d_3gQOM2Il6o-CL-4JGNDOsOIktestNdWv0e6SiaPHCka13uvQZf3Gn4im44ff3eqoUkyK3XKwe3UY8CAIuJhlYddyohUWlXoNWg3Dkx3HJuQne9AJJEkeb3sIsD0gsv-Pda2qOqNq79RdI2FF28Q8VgciHW3eU0y-w5TVp8vUVMGkwcWphCoL78kbn166lo8MaifN7uKMKcIquppDlolpUI1G458Gs2oxTG0U7IDsddYcyUu9KZ8qrc88jcsGI3klWqOAncXV1BkjRgFCJF2WEmXacH-o1k4w6gbgI28lif3K_uRsBobF_BeVIRI-_mL0h3ZGVqnx3GX_Njy0gUP5Cxru2mPF8N33C0_XyyQAcyeP_sgFcE8Jz2f1bN_RSrdrbpAqZqetYf4smRjZjNNPfD4bb3t5D8KodA6EBHwZLEyHPbrStA6b2lO9WuR-W61rYNkWAaMSNB8BUDczzuGjfZHPsefU8WPCcIl1l=w352-h625-no"/>
          <p:cNvPicPr>
            <a:picLocks noChangeAspect="1" noChangeArrowheads="1"/>
          </p:cNvPicPr>
          <p:nvPr/>
        </p:nvPicPr>
        <p:blipFill>
          <a:blip r:embed="rId3"/>
          <a:srcRect l="25568" t="34800" r="25426" b="34000"/>
          <a:stretch>
            <a:fillRect/>
          </a:stretch>
        </p:blipFill>
        <p:spPr bwMode="auto">
          <a:xfrm>
            <a:off x="7201352" y="4377068"/>
            <a:ext cx="1643074" cy="18573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5360" y="357166"/>
            <a:ext cx="8572560" cy="64294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s-AR" dirty="0"/>
              <a:t>¿QUE COMER </a:t>
            </a:r>
            <a:r>
              <a:rPr lang="es-AR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ANTES</a:t>
            </a:r>
            <a:r>
              <a:rPr lang="es-AR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s-AR" dirty="0"/>
              <a:t>DEL ENTRENAMIENTO?</a:t>
            </a:r>
          </a:p>
          <a:p>
            <a:pPr marL="0" indent="0">
              <a:buNone/>
            </a:pPr>
            <a:r>
              <a:rPr lang="es-ES" sz="2400" dirty="0">
                <a:sym typeface="Wingdings" pitchFamily="2" charset="2"/>
              </a:rPr>
              <a:t></a:t>
            </a:r>
            <a:r>
              <a:rPr lang="es-ES" sz="2400" dirty="0"/>
              <a:t>1-2hrs antes: comidas </a:t>
            </a:r>
            <a:r>
              <a:rPr lang="es-ES" sz="2400" u="sng" dirty="0"/>
              <a:t>ricas en </a:t>
            </a:r>
            <a:r>
              <a:rPr lang="es-ES" sz="2400" b="1" u="sng" dirty="0"/>
              <a:t>hidratos de carbono (IG moderado-bajo), moderada en proteínas </a:t>
            </a:r>
            <a:r>
              <a:rPr lang="es-ES" sz="2400" u="sng" dirty="0"/>
              <a:t>y baja en grasas. </a:t>
            </a:r>
            <a:r>
              <a:rPr lang="es-ES" sz="2400" dirty="0"/>
              <a:t>Cuidado con fibra alimentaria (buscamos que la digestión sea fácil y ligera)</a:t>
            </a:r>
          </a:p>
          <a:p>
            <a:pPr marL="0" indent="0">
              <a:buNone/>
            </a:pPr>
            <a:r>
              <a:rPr lang="es-AR" sz="2000" dirty="0"/>
              <a:t>					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rcRect l="8236" t="28320" r="43448" b="43359"/>
          <a:stretch>
            <a:fillRect/>
          </a:stretch>
        </p:blipFill>
        <p:spPr bwMode="auto">
          <a:xfrm>
            <a:off x="525685" y="2352539"/>
            <a:ext cx="3768554" cy="12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/>
          <a:srcRect l="6396" t="16797" r="48215" b="54191"/>
          <a:stretch>
            <a:fillRect/>
          </a:stretch>
        </p:blipFill>
        <p:spPr bwMode="auto">
          <a:xfrm>
            <a:off x="539037" y="5423519"/>
            <a:ext cx="3831566" cy="123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4"/>
          <a:srcRect l="5882" t="49253" r="42857" b="22348"/>
          <a:stretch>
            <a:fillRect/>
          </a:stretch>
        </p:blipFill>
        <p:spPr bwMode="auto">
          <a:xfrm>
            <a:off x="616852" y="3910831"/>
            <a:ext cx="3187393" cy="117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CuadroTexto"/>
          <p:cNvSpPr txBox="1"/>
          <p:nvPr/>
        </p:nvSpPr>
        <p:spPr>
          <a:xfrm>
            <a:off x="4812666" y="2132856"/>
            <a:ext cx="350046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/>
              <a:t>¿CUÁLES SON LOS OBJETIVOS?</a:t>
            </a:r>
          </a:p>
          <a:p>
            <a:pPr algn="ctr"/>
            <a:endParaRPr lang="es-AR" sz="2000" dirty="0"/>
          </a:p>
          <a:p>
            <a:pPr algn="ctr">
              <a:buFont typeface="Wingdings" pitchFamily="2" charset="2"/>
              <a:buChar char="ü"/>
            </a:pPr>
            <a:r>
              <a:rPr lang="es-AR" dirty="0"/>
              <a:t>Promover la síntesis de </a:t>
            </a:r>
            <a:r>
              <a:rPr lang="es-AR" b="1" dirty="0"/>
              <a:t>glucógeno</a:t>
            </a:r>
            <a:r>
              <a:rPr lang="es-AR" dirty="0"/>
              <a:t> muscular y hepático</a:t>
            </a:r>
          </a:p>
          <a:p>
            <a:pPr algn="ctr">
              <a:buFont typeface="Wingdings" pitchFamily="2" charset="2"/>
              <a:buChar char="ü"/>
            </a:pPr>
            <a:r>
              <a:rPr lang="es-AR" dirty="0"/>
              <a:t>Proporcionar </a:t>
            </a:r>
            <a:r>
              <a:rPr lang="es-AR" b="1" dirty="0"/>
              <a:t>energía</a:t>
            </a:r>
            <a:r>
              <a:rPr lang="es-AR" dirty="0"/>
              <a:t> durante el entrenamiento y aumentar el rendimiento</a:t>
            </a:r>
          </a:p>
          <a:p>
            <a:pPr algn="ctr">
              <a:buFont typeface="Wingdings" pitchFamily="2" charset="2"/>
              <a:buChar char="ü"/>
            </a:pPr>
            <a:r>
              <a:rPr lang="es-AR" b="1" dirty="0"/>
              <a:t>Reducir el daño</a:t>
            </a:r>
            <a:r>
              <a:rPr lang="es-AR" dirty="0"/>
              <a:t> muscular</a:t>
            </a:r>
          </a:p>
          <a:p>
            <a:pPr algn="ctr">
              <a:buFont typeface="Wingdings" pitchFamily="2" charset="2"/>
              <a:buChar char="ü"/>
            </a:pPr>
            <a:r>
              <a:rPr lang="es-AR" dirty="0"/>
              <a:t>Evitar </a:t>
            </a:r>
            <a:r>
              <a:rPr lang="es-AR" b="1" dirty="0"/>
              <a:t>hipoglucemias</a:t>
            </a:r>
            <a:r>
              <a:rPr lang="es-AR" dirty="0"/>
              <a:t> durante el entrenamiento</a:t>
            </a:r>
          </a:p>
          <a:p>
            <a:pPr algn="ctr">
              <a:buFont typeface="Wingdings" pitchFamily="2" charset="2"/>
              <a:buChar char="ü"/>
            </a:pPr>
            <a:r>
              <a:rPr lang="es-AR" dirty="0"/>
              <a:t>Evitar </a:t>
            </a:r>
            <a:r>
              <a:rPr lang="es-AR" b="1" dirty="0"/>
              <a:t>molestias</a:t>
            </a:r>
            <a:r>
              <a:rPr lang="es-AR" dirty="0"/>
              <a:t> gastrointestinales</a:t>
            </a:r>
          </a:p>
          <a:p>
            <a:pPr algn="ctr"/>
            <a:endParaRPr lang="es-AR" dirty="0"/>
          </a:p>
        </p:txBody>
      </p:sp>
      <p:sp>
        <p:nvSpPr>
          <p:cNvPr id="9" name="8 CuadroTexto"/>
          <p:cNvSpPr txBox="1"/>
          <p:nvPr/>
        </p:nvSpPr>
        <p:spPr>
          <a:xfrm>
            <a:off x="5085182" y="6067586"/>
            <a:ext cx="3108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b="1" dirty="0"/>
              <a:t>AVENA-BANANA-PAN-</a:t>
            </a:r>
          </a:p>
          <a:p>
            <a:pPr algn="ctr"/>
            <a:r>
              <a:rPr lang="es-AR" b="1" dirty="0"/>
              <a:t>PAPA-BATATA-ARROZ-PASTA</a:t>
            </a:r>
          </a:p>
        </p:txBody>
      </p:sp>
    </p:spTree>
    <p:extLst>
      <p:ext uri="{BB962C8B-B14F-4D97-AF65-F5344CB8AC3E}">
        <p14:creationId xmlns:p14="http://schemas.microsoft.com/office/powerpoint/2010/main" val="2185739600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6214" y="412425"/>
            <a:ext cx="8996434" cy="553159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400" dirty="0"/>
              <a:t>¿QUE COMER </a:t>
            </a:r>
            <a:r>
              <a:rPr lang="es-AR" sz="24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DURANTE</a:t>
            </a:r>
            <a:r>
              <a:rPr lang="es-AR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s-AR" sz="2400" dirty="0"/>
              <a:t>EL ENTRENAMIENTO?</a:t>
            </a:r>
          </a:p>
          <a:p>
            <a:pPr marL="0" indent="0" algn="ctr">
              <a:buNone/>
            </a:pPr>
            <a:r>
              <a:rPr lang="es-AR" sz="2400" dirty="0">
                <a:sym typeface="Wingdings" panose="05000000000000000000" pitchFamily="2" charset="2"/>
              </a:rPr>
              <a:t></a:t>
            </a:r>
            <a:r>
              <a:rPr lang="es-AR" sz="2400" dirty="0"/>
              <a:t>MENOS DE UNA HORA	             </a:t>
            </a:r>
            <a:r>
              <a:rPr lang="es-AR" sz="2400" dirty="0">
                <a:sym typeface="Wingdings" panose="05000000000000000000" pitchFamily="2" charset="2"/>
              </a:rPr>
              <a:t></a:t>
            </a:r>
            <a:r>
              <a:rPr lang="es-AR" sz="2400" dirty="0"/>
              <a:t>MAS DE UNA HORA O 					                             ACTIVIDAD INTENSA</a:t>
            </a:r>
            <a:endParaRPr lang="es-ES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88" y="2045232"/>
            <a:ext cx="2032872" cy="345633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76120" y="2101232"/>
            <a:ext cx="1768607" cy="165498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446" y="3585239"/>
            <a:ext cx="1270627" cy="1868227"/>
          </a:xfrm>
          <a:prstGeom prst="rect">
            <a:avLst/>
          </a:prstGeom>
        </p:spPr>
      </p:pic>
      <p:sp>
        <p:nvSpPr>
          <p:cNvPr id="13" name="Cruz 12"/>
          <p:cNvSpPr/>
          <p:nvPr/>
        </p:nvSpPr>
        <p:spPr>
          <a:xfrm>
            <a:off x="3107002" y="3278042"/>
            <a:ext cx="750997" cy="990716"/>
          </a:xfrm>
          <a:prstGeom prst="plus">
            <a:avLst>
              <a:gd name="adj" fmla="val 37132"/>
            </a:avLst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" t="26237"/>
          <a:stretch>
            <a:fillRect/>
          </a:stretch>
        </p:blipFill>
        <p:spPr>
          <a:xfrm>
            <a:off x="6089678" y="4042653"/>
            <a:ext cx="1632571" cy="152998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854" y="4030057"/>
            <a:ext cx="1075854" cy="1429626"/>
          </a:xfrm>
          <a:prstGeom prst="rect">
            <a:avLst/>
          </a:prstGeom>
        </p:spPr>
      </p:pic>
      <p:pic>
        <p:nvPicPr>
          <p:cNvPr id="7170" name="Picture 2" descr="Resultado de imagen para frut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00184" y="2029794"/>
            <a:ext cx="2006340" cy="11285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3208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>
            <a:off x="335360" y="285728"/>
            <a:ext cx="8858280" cy="62865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/>
              <a:t>Objetivos:</a:t>
            </a:r>
            <a:endParaRPr lang="es-AR" dirty="0"/>
          </a:p>
          <a:p>
            <a:r>
              <a:rPr lang="es-AR" dirty="0"/>
              <a:t>Favorecer la recuperación de las reservas de glucógeno hepático y muscular.</a:t>
            </a:r>
          </a:p>
          <a:p>
            <a:r>
              <a:rPr lang="es-AR" dirty="0"/>
              <a:t>Promover la síntesis de proteínas, evitando el desgaste muscular generado por la ruptura de fibras musculares durante el entrenamiento.</a:t>
            </a:r>
          </a:p>
          <a:p>
            <a:r>
              <a:rPr lang="es-AR" dirty="0"/>
              <a:t>Evitar la depresión del sistema inmunológico, característica de entrenamientos extenuantes</a:t>
            </a:r>
          </a:p>
          <a:p>
            <a:r>
              <a:rPr lang="es-AR" dirty="0"/>
              <a:t>Evitar la deshidratación .</a:t>
            </a:r>
          </a:p>
          <a:p>
            <a:pPr algn="ctr"/>
            <a:endParaRPr lang="es-A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6161" y="468032"/>
            <a:ext cx="8496677" cy="44217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dirty="0"/>
              <a:t>¿QUE COMER </a:t>
            </a:r>
            <a:r>
              <a:rPr lang="es-AR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DESPUÉS</a:t>
            </a:r>
            <a:r>
              <a:rPr lang="es-AR" sz="2400" dirty="0"/>
              <a:t> DEL ENTRENAMIENTO?</a:t>
            </a:r>
          </a:p>
          <a:p>
            <a:pPr marL="0" indent="0">
              <a:buNone/>
            </a:pPr>
            <a:r>
              <a:rPr lang="es-AR" sz="2400" dirty="0">
                <a:sym typeface="Wingdings" pitchFamily="2" charset="2"/>
              </a:rPr>
              <a:t>1-2hs después:</a:t>
            </a:r>
            <a:r>
              <a:rPr lang="es-AR" sz="2400" dirty="0"/>
              <a:t> </a:t>
            </a:r>
            <a:r>
              <a:rPr lang="es-ES" sz="2400" dirty="0"/>
              <a:t>Comida rica en </a:t>
            </a:r>
            <a:r>
              <a:rPr lang="es-ES" sz="2400" b="1" dirty="0"/>
              <a:t>proteínas </a:t>
            </a:r>
            <a:r>
              <a:rPr lang="es-ES" sz="2400" dirty="0"/>
              <a:t>y en </a:t>
            </a:r>
            <a:r>
              <a:rPr lang="es-ES" sz="2400" b="1" dirty="0"/>
              <a:t>hidratos de carbono (alto IG)-rápida absorción </a:t>
            </a:r>
            <a:r>
              <a:rPr lang="es-ES" sz="2400" dirty="0"/>
              <a:t>(recuperar fibras musculares) </a:t>
            </a:r>
          </a:p>
          <a:p>
            <a:pPr marL="0" indent="0">
              <a:buNone/>
            </a:pPr>
            <a:endParaRPr lang="es-AR" sz="2400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/>
          <a:srcRect l="5490" t="26367" r="43448" b="43359"/>
          <a:stretch>
            <a:fillRect/>
          </a:stretch>
        </p:blipFill>
        <p:spPr bwMode="auto">
          <a:xfrm>
            <a:off x="712158" y="2168685"/>
            <a:ext cx="3938117" cy="131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6076" t="16797" r="43411" b="52930"/>
          <a:stretch>
            <a:fillRect/>
          </a:stretch>
        </p:blipFill>
        <p:spPr bwMode="auto">
          <a:xfrm>
            <a:off x="805180" y="3796928"/>
            <a:ext cx="3576552" cy="120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/>
          <a:srcRect l="6076" t="48047" r="42862" b="23633"/>
          <a:stretch>
            <a:fillRect/>
          </a:stretch>
        </p:blipFill>
        <p:spPr bwMode="auto">
          <a:xfrm>
            <a:off x="766888" y="5320420"/>
            <a:ext cx="3816944" cy="119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26 CuadroTexto"/>
          <p:cNvSpPr txBox="1"/>
          <p:nvPr/>
        </p:nvSpPr>
        <p:spPr>
          <a:xfrm>
            <a:off x="5519936" y="2087492"/>
            <a:ext cx="2962955" cy="466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/>
              <a:t>¿OBJETIVOS? :</a:t>
            </a:r>
          </a:p>
          <a:p>
            <a:pPr algn="ctr"/>
            <a:endParaRPr lang="es-AR" sz="2000" b="1" dirty="0"/>
          </a:p>
          <a:p>
            <a:pPr algn="ctr">
              <a:buFont typeface="Wingdings" pitchFamily="2" charset="2"/>
              <a:buChar char="ü"/>
            </a:pPr>
            <a:r>
              <a:rPr lang="es-AR" dirty="0"/>
              <a:t>Favorecer la </a:t>
            </a:r>
            <a:r>
              <a:rPr lang="es-AR" b="1" dirty="0"/>
              <a:t>recuperación</a:t>
            </a:r>
            <a:r>
              <a:rPr lang="es-AR" dirty="0"/>
              <a:t> de las</a:t>
            </a:r>
          </a:p>
          <a:p>
            <a:pPr algn="ctr"/>
            <a:r>
              <a:rPr lang="es-AR" dirty="0"/>
              <a:t> reservas de glucógeno hepático y</a:t>
            </a:r>
          </a:p>
          <a:p>
            <a:pPr algn="ctr"/>
            <a:r>
              <a:rPr lang="es-AR" dirty="0"/>
              <a:t> muscular.</a:t>
            </a:r>
          </a:p>
          <a:p>
            <a:pPr algn="ctr">
              <a:buFont typeface="Wingdings" pitchFamily="2" charset="2"/>
              <a:buChar char="ü"/>
            </a:pPr>
            <a:r>
              <a:rPr lang="es-AR" dirty="0"/>
              <a:t>Promover formación de </a:t>
            </a:r>
            <a:r>
              <a:rPr lang="es-AR" b="1" dirty="0"/>
              <a:t>músculo</a:t>
            </a:r>
            <a:r>
              <a:rPr lang="es-AR" dirty="0"/>
              <a:t>, evitando el desgaste</a:t>
            </a:r>
          </a:p>
          <a:p>
            <a:pPr algn="ctr"/>
            <a:r>
              <a:rPr lang="es-AR" dirty="0"/>
              <a:t>generado por la ruptura de fibras </a:t>
            </a:r>
          </a:p>
          <a:p>
            <a:pPr algn="ctr"/>
            <a:r>
              <a:rPr lang="es-AR" dirty="0"/>
              <a:t>musculares en el entrenamiento.</a:t>
            </a:r>
          </a:p>
          <a:p>
            <a:pPr algn="ctr">
              <a:buFont typeface="Wingdings" pitchFamily="2" charset="2"/>
              <a:buChar char="ü"/>
            </a:pPr>
            <a:r>
              <a:rPr lang="es-AR" dirty="0"/>
              <a:t>Evitar la deshidratación .</a:t>
            </a:r>
          </a:p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71459060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7381884" y="5357826"/>
            <a:ext cx="3071834" cy="10001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840433" y="4730977"/>
            <a:ext cx="3348532" cy="18895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9672" y="182104"/>
            <a:ext cx="8229600" cy="1399032"/>
          </a:xfrm>
        </p:spPr>
        <p:txBody>
          <a:bodyPr/>
          <a:lstStyle/>
          <a:p>
            <a:pPr algn="ctr"/>
            <a:r>
              <a:rPr lang="es-AR" sz="4000" dirty="0"/>
              <a:t>ENTRENAMIENTO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127654660"/>
              </p:ext>
            </p:extLst>
          </p:nvPr>
        </p:nvGraphicFramePr>
        <p:xfrm>
          <a:off x="2097929" y="91691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4274" name="Picture 2" descr="Resultado de imagen para carbohidratos ante y despues de entrena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06697" y="5033524"/>
            <a:ext cx="2357454" cy="153441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988183" y="4863871"/>
            <a:ext cx="314327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Omelette (huevo, fruta, semillas)</a:t>
            </a:r>
          </a:p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Pan o discos/galletas arroz con queso (ricota) </a:t>
            </a:r>
          </a:p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Fruta + omelette o yogur</a:t>
            </a:r>
          </a:p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Panqueque (huevo, avena, fruta)</a:t>
            </a:r>
          </a:p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Yogur + cereal + fruta</a:t>
            </a:r>
          </a:p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Panqueque + banana</a:t>
            </a:r>
          </a:p>
          <a:p>
            <a:endParaRPr lang="es-AR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A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 rot="5400000">
            <a:off x="1268049" y="4154626"/>
            <a:ext cx="571504" cy="35719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rot="16200000" flipH="1">
            <a:off x="7989107" y="4464851"/>
            <a:ext cx="919170" cy="70485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7381884" y="5357827"/>
            <a:ext cx="2928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Pollo, pescado, tofu, vaca, marisco, huevo con vegetales +</a:t>
            </a:r>
          </a:p>
          <a:p>
            <a:pPr>
              <a:buFont typeface="Wingdings" pitchFamily="2" charset="2"/>
              <a:buChar char="ü"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Carbohidrato (arroz, papa, batata, quínoa, poroto, etc.)</a:t>
            </a:r>
          </a:p>
        </p:txBody>
      </p:sp>
    </p:spTree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3CFDC-4201-4089-91B1-8B2287EA8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EJERCICIOS</a:t>
            </a:r>
          </a:p>
        </p:txBody>
      </p:sp>
      <p:pic>
        <p:nvPicPr>
          <p:cNvPr id="7170" name="Picture 2" descr="Patrón De Tarea De Pensamiento Ppt Material, Naranja, Patrón De ...">
            <a:extLst>
              <a:ext uri="{FF2B5EF4-FFF2-40B4-BE49-F238E27FC236}">
                <a16:creationId xmlns:a16="http://schemas.microsoft.com/office/drawing/2014/main" id="{C7765FDB-FA67-49E6-A12E-C907A6C42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3758845"/>
            <a:ext cx="2644053" cy="26440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D8DE77-776B-424C-A278-16C220212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1524001"/>
            <a:ext cx="4698585" cy="4902734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s-AR" dirty="0"/>
              <a:t>Realizar un ejemplo de comida alta en HC, con IG alto-medio, previo a un entrenamiento. </a:t>
            </a:r>
          </a:p>
          <a:p>
            <a:pPr>
              <a:buFont typeface="+mj-lt"/>
              <a:buAutoNum type="arabicPeriod"/>
            </a:pPr>
            <a:r>
              <a:rPr lang="es-AR" dirty="0"/>
              <a:t>Armar un listado de alimentos beneficiosos para el rendimiento deportivo, y explique el porque las recomienda?</a:t>
            </a:r>
          </a:p>
          <a:p>
            <a:pPr>
              <a:buFont typeface="+mj-lt"/>
              <a:buAutoNum type="arabicPeriod"/>
            </a:pPr>
            <a:r>
              <a:rPr lang="es-AR" dirty="0"/>
              <a:t>Determine según sus datos su requerimiento de cada macro nutriente.</a:t>
            </a:r>
          </a:p>
          <a:p>
            <a:pPr>
              <a:buFont typeface="+mj-lt"/>
              <a:buAutoNum type="arabicPeriod"/>
            </a:pPr>
            <a:r>
              <a:rPr lang="es-AR" dirty="0"/>
              <a:t>Realice un texto en el cual asesora y aconseja a un alumno acerca de cómo podría mejorar y organizar su alimentación para mejorar su rendimiento deportivo.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13480872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26524</TotalTime>
  <Words>2438</Words>
  <Application>Microsoft Office PowerPoint</Application>
  <PresentationFormat>Panorámica</PresentationFormat>
  <Paragraphs>367</Paragraphs>
  <Slides>32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Calibri</vt:lpstr>
      <vt:lpstr>Trebuchet MS</vt:lpstr>
      <vt:lpstr>Wingdings</vt:lpstr>
      <vt:lpstr>Wingdings 3</vt:lpstr>
      <vt:lpstr>Faceta</vt:lpstr>
      <vt:lpstr>      Curso de Entrenador en Carreras con Obstáculos (OCR)  </vt:lpstr>
      <vt:lpstr>NUTRICIÓN</vt:lpstr>
      <vt:lpstr>Presentación de PowerPoint</vt:lpstr>
      <vt:lpstr>CARBOHIDRATOS        ENERGÍA (50-60% VCT) </vt:lpstr>
      <vt:lpstr>INDICE GLUCÉMICO</vt:lpstr>
      <vt:lpstr>CLASIFICACIÓN SEGÚN COMPLEJIDAD DE MOLÉCULA</vt:lpstr>
      <vt:lpstr>CLASIFICACIÓN TRADICIONAL</vt:lpstr>
      <vt:lpstr>Presentación de PowerPoint</vt:lpstr>
      <vt:lpstr>HC ANTES  DE LA COMPETENCIA Y/O ENTRENAMIENTO</vt:lpstr>
      <vt:lpstr>ÚLTIMA COMIDA PREVIA AL INICIO DE COMPETENCIA Y/O SESIÓN DE ENTRENAMIENTO</vt:lpstr>
      <vt:lpstr>HC DURANTE LA COMPETENCIA Y/O SESIÓN DE ENTRENAMIENTO</vt:lpstr>
      <vt:lpstr>HC LUEGO DE COMPETENCIA Y/O SESIÓN DE ENTRENAMIENTO</vt:lpstr>
      <vt:lpstr>LIPIDOS O GRASAS (25-30%)         energía más lenta, se utiliza una vez agotada la del glucógeno.</vt:lpstr>
      <vt:lpstr>Presentación de PowerPoint</vt:lpstr>
      <vt:lpstr>PROTEÍNAS (12-15%)       CONSTRUCCIÓN CRECIMIENTO </vt:lpstr>
      <vt:lpstr>Presentación de PowerPoint</vt:lpstr>
      <vt:lpstr>Presentación de PowerPoint</vt:lpstr>
      <vt:lpstr>Las necesidades dependen de…</vt:lpstr>
      <vt:lpstr>¿CÓMO ARMO UN PLATO SALUDABLE           DE ALMUERZO O CENA? 1. De acuerdo a mi gusto/preferencia 2. Conociendo nutrientes y grupos de alimentos</vt:lpstr>
      <vt:lpstr>¿CÓMO ARMO UN DESAYUNO/ MERIENDA? </vt:lpstr>
      <vt:lpstr>ALGUNOS EJEMPLOS</vt:lpstr>
      <vt:lpstr>COLACIONES REAL FOOD</vt:lpstr>
      <vt:lpstr>Presentación de PowerPoint</vt:lpstr>
      <vt:lpstr>NUESTRA REALIDAD</vt:lpstr>
      <vt:lpstr>COMPOSICIÓN CORPORAL (LA CLAVE DEL ÉXITO) </vt:lpstr>
      <vt:lpstr>EL PESO SÓLO NO NOS DICE NADA</vt:lpstr>
      <vt:lpstr>RANGOS DE PORCENTAJE DE GRASA CORPORAL</vt:lpstr>
      <vt:lpstr>Presentación de PowerPoint</vt:lpstr>
      <vt:lpstr>Presentación de PowerPoint</vt:lpstr>
      <vt:lpstr>Presentación de PowerPoint</vt:lpstr>
      <vt:lpstr>ENTRENAMIENTO</vt:lpstr>
      <vt:lpstr>EJERCICIOS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DE NUTRICIÓN  Y ACTIVIDAD FÍSICA</dc:title>
  <dc:creator>Melisa Sarach</dc:creator>
  <cp:lastModifiedBy>Melisa Sarach</cp:lastModifiedBy>
  <cp:revision>93</cp:revision>
  <dcterms:created xsi:type="dcterms:W3CDTF">2019-07-18T14:42:14Z</dcterms:created>
  <dcterms:modified xsi:type="dcterms:W3CDTF">2020-06-30T18:45:32Z</dcterms:modified>
</cp:coreProperties>
</file>