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351" r:id="rId11"/>
    <p:sldId id="352" r:id="rId12"/>
    <p:sldId id="353" r:id="rId13"/>
    <p:sldId id="35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lisa Sarach" initials="MS" lastIdx="1" clrIdx="0">
    <p:extLst>
      <p:ext uri="{19B8F6BF-5375-455C-9EA6-DF929625EA0E}">
        <p15:presenceInfo xmlns:p15="http://schemas.microsoft.com/office/powerpoint/2012/main" userId="d1fa47e231774db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13CAD8-C7C2-4DD6-A4A9-CABF03EE0510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A7367D7-F8A8-46C7-83CB-CE4041D2286B}">
      <dgm:prSet phldrT="[Texto]"/>
      <dgm:spPr/>
      <dgm:t>
        <a:bodyPr/>
        <a:lstStyle/>
        <a:p>
          <a:r>
            <a:rPr lang="es-AR" dirty="0"/>
            <a:t>IDENTIFICAR RIESGOS</a:t>
          </a:r>
        </a:p>
      </dgm:t>
    </dgm:pt>
    <dgm:pt modelId="{07F8CA5B-EE75-4759-8662-BA8321044AA9}" type="parTrans" cxnId="{3653E7A0-34BC-40B7-97AD-EFFF73FD4145}">
      <dgm:prSet/>
      <dgm:spPr/>
      <dgm:t>
        <a:bodyPr/>
        <a:lstStyle/>
        <a:p>
          <a:endParaRPr lang="es-AR"/>
        </a:p>
      </dgm:t>
    </dgm:pt>
    <dgm:pt modelId="{4EA52190-E4CF-4E54-B60A-C70C4FE35460}" type="sibTrans" cxnId="{3653E7A0-34BC-40B7-97AD-EFFF73FD4145}">
      <dgm:prSet/>
      <dgm:spPr/>
      <dgm:t>
        <a:bodyPr/>
        <a:lstStyle/>
        <a:p>
          <a:endParaRPr lang="es-AR"/>
        </a:p>
      </dgm:t>
    </dgm:pt>
    <dgm:pt modelId="{CB929EB7-E029-4F18-ADA4-6EC32D65EC13}">
      <dgm:prSet phldrT="[Texto]"/>
      <dgm:spPr/>
      <dgm:t>
        <a:bodyPr/>
        <a:lstStyle/>
        <a:p>
          <a:r>
            <a:rPr lang="es-AR" dirty="0"/>
            <a:t>PLAN COMIDAS Y EAN</a:t>
          </a:r>
        </a:p>
      </dgm:t>
    </dgm:pt>
    <dgm:pt modelId="{70BB82ED-1C13-4946-B0E7-183DFF2DB737}" type="parTrans" cxnId="{3C2B8FF5-F274-4737-BD5F-5122B5B5E83C}">
      <dgm:prSet/>
      <dgm:spPr/>
      <dgm:t>
        <a:bodyPr/>
        <a:lstStyle/>
        <a:p>
          <a:endParaRPr lang="es-AR"/>
        </a:p>
      </dgm:t>
    </dgm:pt>
    <dgm:pt modelId="{EF448B60-B63D-420C-9BD2-8BB0A44D83BA}" type="sibTrans" cxnId="{3C2B8FF5-F274-4737-BD5F-5122B5B5E83C}">
      <dgm:prSet/>
      <dgm:spPr/>
      <dgm:t>
        <a:bodyPr/>
        <a:lstStyle/>
        <a:p>
          <a:endParaRPr lang="es-AR"/>
        </a:p>
      </dgm:t>
    </dgm:pt>
    <dgm:pt modelId="{759567B6-30F6-4429-9271-F81AA160CD33}">
      <dgm:prSet phldrT="[Texto]"/>
      <dgm:spPr/>
      <dgm:t>
        <a:bodyPr/>
        <a:lstStyle/>
        <a:p>
          <a:r>
            <a:rPr lang="es-AR" dirty="0"/>
            <a:t>MONITOREO</a:t>
          </a:r>
        </a:p>
      </dgm:t>
    </dgm:pt>
    <dgm:pt modelId="{D3C8F271-5E87-4A65-9F84-9E5951F4DD9C}" type="parTrans" cxnId="{4278ABF2-2997-4F3D-8647-0C2F7D883744}">
      <dgm:prSet/>
      <dgm:spPr/>
      <dgm:t>
        <a:bodyPr/>
        <a:lstStyle/>
        <a:p>
          <a:endParaRPr lang="es-AR"/>
        </a:p>
      </dgm:t>
    </dgm:pt>
    <dgm:pt modelId="{F138B97B-27FC-4C8A-8C66-5504AF856050}" type="sibTrans" cxnId="{4278ABF2-2997-4F3D-8647-0C2F7D883744}">
      <dgm:prSet/>
      <dgm:spPr/>
      <dgm:t>
        <a:bodyPr/>
        <a:lstStyle/>
        <a:p>
          <a:endParaRPr lang="es-AR"/>
        </a:p>
      </dgm:t>
    </dgm:pt>
    <dgm:pt modelId="{DD512D8A-9DD5-47BA-A537-876924F1EBCF}">
      <dgm:prSet phldrT="[Texto]"/>
      <dgm:spPr/>
      <dgm:t>
        <a:bodyPr/>
        <a:lstStyle/>
        <a:p>
          <a:r>
            <a:rPr lang="es-AR" dirty="0"/>
            <a:t>CONTROL Y CORRECCION</a:t>
          </a:r>
        </a:p>
      </dgm:t>
    </dgm:pt>
    <dgm:pt modelId="{E6C46C81-48D8-4836-8ABF-830C77052834}" type="parTrans" cxnId="{0C7CEE52-D281-4FC5-90C7-779D773716DF}">
      <dgm:prSet/>
      <dgm:spPr/>
      <dgm:t>
        <a:bodyPr/>
        <a:lstStyle/>
        <a:p>
          <a:endParaRPr lang="es-AR"/>
        </a:p>
      </dgm:t>
    </dgm:pt>
    <dgm:pt modelId="{1AB7FFBB-094B-42F7-8281-9DEA2ADEEBCD}" type="sibTrans" cxnId="{0C7CEE52-D281-4FC5-90C7-779D773716DF}">
      <dgm:prSet/>
      <dgm:spPr/>
      <dgm:t>
        <a:bodyPr/>
        <a:lstStyle/>
        <a:p>
          <a:endParaRPr lang="es-AR"/>
        </a:p>
      </dgm:t>
    </dgm:pt>
    <dgm:pt modelId="{52C35E3E-9C03-4483-A59F-763369701411}">
      <dgm:prSet phldrT="[Texto]"/>
      <dgm:spPr/>
      <dgm:t>
        <a:bodyPr/>
        <a:lstStyle/>
        <a:p>
          <a:r>
            <a:rPr lang="es-AR" dirty="0"/>
            <a:t>VALORAR ESTADO NUTRICIONAL</a:t>
          </a:r>
        </a:p>
      </dgm:t>
    </dgm:pt>
    <dgm:pt modelId="{DEE71A73-6B0C-43C9-8F02-153FD6B618E9}" type="parTrans" cxnId="{F519FC66-5F5E-45F7-ACEC-E2299044F22E}">
      <dgm:prSet/>
      <dgm:spPr/>
      <dgm:t>
        <a:bodyPr/>
        <a:lstStyle/>
        <a:p>
          <a:endParaRPr lang="es-AR"/>
        </a:p>
      </dgm:t>
    </dgm:pt>
    <dgm:pt modelId="{0BD9DE27-53AF-4180-8685-BEBB0952C224}" type="sibTrans" cxnId="{F519FC66-5F5E-45F7-ACEC-E2299044F22E}">
      <dgm:prSet/>
      <dgm:spPr/>
      <dgm:t>
        <a:bodyPr/>
        <a:lstStyle/>
        <a:p>
          <a:endParaRPr lang="es-AR"/>
        </a:p>
      </dgm:t>
    </dgm:pt>
    <dgm:pt modelId="{0B7BB236-CB4D-4555-986F-85D9D9E016F1}" type="pres">
      <dgm:prSet presAssocID="{A113CAD8-C7C2-4DD6-A4A9-CABF03EE0510}" presName="cycle" presStyleCnt="0">
        <dgm:presLayoutVars>
          <dgm:dir/>
          <dgm:resizeHandles val="exact"/>
        </dgm:presLayoutVars>
      </dgm:prSet>
      <dgm:spPr/>
    </dgm:pt>
    <dgm:pt modelId="{6031427D-0F0A-4746-BDD3-35E7FB1123A2}" type="pres">
      <dgm:prSet presAssocID="{9A7367D7-F8A8-46C7-83CB-CE4041D2286B}" presName="dummy" presStyleCnt="0"/>
      <dgm:spPr/>
    </dgm:pt>
    <dgm:pt modelId="{6D82D54F-99BA-477C-A680-528D296DA34D}" type="pres">
      <dgm:prSet presAssocID="{9A7367D7-F8A8-46C7-83CB-CE4041D2286B}" presName="node" presStyleLbl="revTx" presStyleIdx="0" presStyleCnt="5">
        <dgm:presLayoutVars>
          <dgm:bulletEnabled val="1"/>
        </dgm:presLayoutVars>
      </dgm:prSet>
      <dgm:spPr/>
    </dgm:pt>
    <dgm:pt modelId="{7CD394D2-C258-4D26-AD4C-5FEAE8D479AA}" type="pres">
      <dgm:prSet presAssocID="{4EA52190-E4CF-4E54-B60A-C70C4FE35460}" presName="sibTrans" presStyleLbl="node1" presStyleIdx="0" presStyleCnt="5"/>
      <dgm:spPr/>
    </dgm:pt>
    <dgm:pt modelId="{2F0A2350-9C3A-46A6-B12C-469AFE571B44}" type="pres">
      <dgm:prSet presAssocID="{CB929EB7-E029-4F18-ADA4-6EC32D65EC13}" presName="dummy" presStyleCnt="0"/>
      <dgm:spPr/>
    </dgm:pt>
    <dgm:pt modelId="{C2C4C449-6564-42E3-90F0-2308C37438FB}" type="pres">
      <dgm:prSet presAssocID="{CB929EB7-E029-4F18-ADA4-6EC32D65EC13}" presName="node" presStyleLbl="revTx" presStyleIdx="1" presStyleCnt="5">
        <dgm:presLayoutVars>
          <dgm:bulletEnabled val="1"/>
        </dgm:presLayoutVars>
      </dgm:prSet>
      <dgm:spPr/>
    </dgm:pt>
    <dgm:pt modelId="{E5E2DC10-6AAE-4662-B93F-C3E159BEC9D7}" type="pres">
      <dgm:prSet presAssocID="{EF448B60-B63D-420C-9BD2-8BB0A44D83BA}" presName="sibTrans" presStyleLbl="node1" presStyleIdx="1" presStyleCnt="5"/>
      <dgm:spPr/>
    </dgm:pt>
    <dgm:pt modelId="{3A4613D6-755D-4920-B608-7125FDCB4E57}" type="pres">
      <dgm:prSet presAssocID="{759567B6-30F6-4429-9271-F81AA160CD33}" presName="dummy" presStyleCnt="0"/>
      <dgm:spPr/>
    </dgm:pt>
    <dgm:pt modelId="{94244EFE-1461-4BDF-B4E6-15DAAD51CC1A}" type="pres">
      <dgm:prSet presAssocID="{759567B6-30F6-4429-9271-F81AA160CD33}" presName="node" presStyleLbl="revTx" presStyleIdx="2" presStyleCnt="5">
        <dgm:presLayoutVars>
          <dgm:bulletEnabled val="1"/>
        </dgm:presLayoutVars>
      </dgm:prSet>
      <dgm:spPr/>
    </dgm:pt>
    <dgm:pt modelId="{6EF724A9-BDFF-4A1B-9C93-2B894B51E971}" type="pres">
      <dgm:prSet presAssocID="{F138B97B-27FC-4C8A-8C66-5504AF856050}" presName="sibTrans" presStyleLbl="node1" presStyleIdx="2" presStyleCnt="5"/>
      <dgm:spPr/>
    </dgm:pt>
    <dgm:pt modelId="{D305C89E-BBB1-469D-A484-377921D37257}" type="pres">
      <dgm:prSet presAssocID="{DD512D8A-9DD5-47BA-A537-876924F1EBCF}" presName="dummy" presStyleCnt="0"/>
      <dgm:spPr/>
    </dgm:pt>
    <dgm:pt modelId="{9C21FECD-204B-4E01-B8B7-FC2242F63F32}" type="pres">
      <dgm:prSet presAssocID="{DD512D8A-9DD5-47BA-A537-876924F1EBCF}" presName="node" presStyleLbl="revTx" presStyleIdx="3" presStyleCnt="5">
        <dgm:presLayoutVars>
          <dgm:bulletEnabled val="1"/>
        </dgm:presLayoutVars>
      </dgm:prSet>
      <dgm:spPr/>
    </dgm:pt>
    <dgm:pt modelId="{E216E3E9-7C3E-4F1E-9F54-291A099ABEC6}" type="pres">
      <dgm:prSet presAssocID="{1AB7FFBB-094B-42F7-8281-9DEA2ADEEBCD}" presName="sibTrans" presStyleLbl="node1" presStyleIdx="3" presStyleCnt="5"/>
      <dgm:spPr/>
    </dgm:pt>
    <dgm:pt modelId="{3FC74A96-CA6A-4623-B831-3311B64E1F1C}" type="pres">
      <dgm:prSet presAssocID="{52C35E3E-9C03-4483-A59F-763369701411}" presName="dummy" presStyleCnt="0"/>
      <dgm:spPr/>
    </dgm:pt>
    <dgm:pt modelId="{CC992E24-9CEC-4F59-BAEB-5980441C36B3}" type="pres">
      <dgm:prSet presAssocID="{52C35E3E-9C03-4483-A59F-763369701411}" presName="node" presStyleLbl="revTx" presStyleIdx="4" presStyleCnt="5">
        <dgm:presLayoutVars>
          <dgm:bulletEnabled val="1"/>
        </dgm:presLayoutVars>
      </dgm:prSet>
      <dgm:spPr/>
    </dgm:pt>
    <dgm:pt modelId="{A0C2BD8B-3A68-4C0E-A7BF-4BB8832BCC32}" type="pres">
      <dgm:prSet presAssocID="{0BD9DE27-53AF-4180-8685-BEBB0952C224}" presName="sibTrans" presStyleLbl="node1" presStyleIdx="4" presStyleCnt="5"/>
      <dgm:spPr/>
    </dgm:pt>
  </dgm:ptLst>
  <dgm:cxnLst>
    <dgm:cxn modelId="{979CAC16-90BF-4C51-A8E8-A44220397D9C}" type="presOf" srcId="{A113CAD8-C7C2-4DD6-A4A9-CABF03EE0510}" destId="{0B7BB236-CB4D-4555-986F-85D9D9E016F1}" srcOrd="0" destOrd="0" presId="urn:microsoft.com/office/officeart/2005/8/layout/cycle1"/>
    <dgm:cxn modelId="{DE459233-7232-4403-8E5D-EFB56AFCFB4F}" type="presOf" srcId="{0BD9DE27-53AF-4180-8685-BEBB0952C224}" destId="{A0C2BD8B-3A68-4C0E-A7BF-4BB8832BCC32}" srcOrd="0" destOrd="0" presId="urn:microsoft.com/office/officeart/2005/8/layout/cycle1"/>
    <dgm:cxn modelId="{87014D46-97BA-4FAC-8B12-8430F2E46E20}" type="presOf" srcId="{4EA52190-E4CF-4E54-B60A-C70C4FE35460}" destId="{7CD394D2-C258-4D26-AD4C-5FEAE8D479AA}" srcOrd="0" destOrd="0" presId="urn:microsoft.com/office/officeart/2005/8/layout/cycle1"/>
    <dgm:cxn modelId="{F519FC66-5F5E-45F7-ACEC-E2299044F22E}" srcId="{A113CAD8-C7C2-4DD6-A4A9-CABF03EE0510}" destId="{52C35E3E-9C03-4483-A59F-763369701411}" srcOrd="4" destOrd="0" parTransId="{DEE71A73-6B0C-43C9-8F02-153FD6B618E9}" sibTransId="{0BD9DE27-53AF-4180-8685-BEBB0952C224}"/>
    <dgm:cxn modelId="{03F5C947-1802-4EB2-BC35-A4B86BB5759F}" type="presOf" srcId="{DD512D8A-9DD5-47BA-A537-876924F1EBCF}" destId="{9C21FECD-204B-4E01-B8B7-FC2242F63F32}" srcOrd="0" destOrd="0" presId="urn:microsoft.com/office/officeart/2005/8/layout/cycle1"/>
    <dgm:cxn modelId="{0C7CEE52-D281-4FC5-90C7-779D773716DF}" srcId="{A113CAD8-C7C2-4DD6-A4A9-CABF03EE0510}" destId="{DD512D8A-9DD5-47BA-A537-876924F1EBCF}" srcOrd="3" destOrd="0" parTransId="{E6C46C81-48D8-4836-8ABF-830C77052834}" sibTransId="{1AB7FFBB-094B-42F7-8281-9DEA2ADEEBCD}"/>
    <dgm:cxn modelId="{3653E7A0-34BC-40B7-97AD-EFFF73FD4145}" srcId="{A113CAD8-C7C2-4DD6-A4A9-CABF03EE0510}" destId="{9A7367D7-F8A8-46C7-83CB-CE4041D2286B}" srcOrd="0" destOrd="0" parTransId="{07F8CA5B-EE75-4759-8662-BA8321044AA9}" sibTransId="{4EA52190-E4CF-4E54-B60A-C70C4FE35460}"/>
    <dgm:cxn modelId="{4FAFB1AB-C896-433C-B59D-74BE83A1B435}" type="presOf" srcId="{9A7367D7-F8A8-46C7-83CB-CE4041D2286B}" destId="{6D82D54F-99BA-477C-A680-528D296DA34D}" srcOrd="0" destOrd="0" presId="urn:microsoft.com/office/officeart/2005/8/layout/cycle1"/>
    <dgm:cxn modelId="{3EB7EACC-5CB3-4D4A-AE12-F1B90303A544}" type="presOf" srcId="{F138B97B-27FC-4C8A-8C66-5504AF856050}" destId="{6EF724A9-BDFF-4A1B-9C93-2B894B51E971}" srcOrd="0" destOrd="0" presId="urn:microsoft.com/office/officeart/2005/8/layout/cycle1"/>
    <dgm:cxn modelId="{F25435DB-76C9-49A4-B877-C9032630E008}" type="presOf" srcId="{759567B6-30F6-4429-9271-F81AA160CD33}" destId="{94244EFE-1461-4BDF-B4E6-15DAAD51CC1A}" srcOrd="0" destOrd="0" presId="urn:microsoft.com/office/officeart/2005/8/layout/cycle1"/>
    <dgm:cxn modelId="{58E1C3DD-36DE-49F1-9546-20E2B7CC929B}" type="presOf" srcId="{EF448B60-B63D-420C-9BD2-8BB0A44D83BA}" destId="{E5E2DC10-6AAE-4662-B93F-C3E159BEC9D7}" srcOrd="0" destOrd="0" presId="urn:microsoft.com/office/officeart/2005/8/layout/cycle1"/>
    <dgm:cxn modelId="{E48AA6E0-4EF2-4E62-BF87-6A7E70D2DD2E}" type="presOf" srcId="{CB929EB7-E029-4F18-ADA4-6EC32D65EC13}" destId="{C2C4C449-6564-42E3-90F0-2308C37438FB}" srcOrd="0" destOrd="0" presId="urn:microsoft.com/office/officeart/2005/8/layout/cycle1"/>
    <dgm:cxn modelId="{19DEDBE0-28B7-42E5-8C5D-181611642E05}" type="presOf" srcId="{1AB7FFBB-094B-42F7-8281-9DEA2ADEEBCD}" destId="{E216E3E9-7C3E-4F1E-9F54-291A099ABEC6}" srcOrd="0" destOrd="0" presId="urn:microsoft.com/office/officeart/2005/8/layout/cycle1"/>
    <dgm:cxn modelId="{8C71E6EA-20AF-43FB-9958-2035D10C3EAC}" type="presOf" srcId="{52C35E3E-9C03-4483-A59F-763369701411}" destId="{CC992E24-9CEC-4F59-BAEB-5980441C36B3}" srcOrd="0" destOrd="0" presId="urn:microsoft.com/office/officeart/2005/8/layout/cycle1"/>
    <dgm:cxn modelId="{4278ABF2-2997-4F3D-8647-0C2F7D883744}" srcId="{A113CAD8-C7C2-4DD6-A4A9-CABF03EE0510}" destId="{759567B6-30F6-4429-9271-F81AA160CD33}" srcOrd="2" destOrd="0" parTransId="{D3C8F271-5E87-4A65-9F84-9E5951F4DD9C}" sibTransId="{F138B97B-27FC-4C8A-8C66-5504AF856050}"/>
    <dgm:cxn modelId="{3C2B8FF5-F274-4737-BD5F-5122B5B5E83C}" srcId="{A113CAD8-C7C2-4DD6-A4A9-CABF03EE0510}" destId="{CB929EB7-E029-4F18-ADA4-6EC32D65EC13}" srcOrd="1" destOrd="0" parTransId="{70BB82ED-1C13-4946-B0E7-183DFF2DB737}" sibTransId="{EF448B60-B63D-420C-9BD2-8BB0A44D83BA}"/>
    <dgm:cxn modelId="{33E0C5BD-A245-4BBB-902B-8D873B413A01}" type="presParOf" srcId="{0B7BB236-CB4D-4555-986F-85D9D9E016F1}" destId="{6031427D-0F0A-4746-BDD3-35E7FB1123A2}" srcOrd="0" destOrd="0" presId="urn:microsoft.com/office/officeart/2005/8/layout/cycle1"/>
    <dgm:cxn modelId="{14D0C67E-E2F4-400B-AD0E-D561766BEB34}" type="presParOf" srcId="{0B7BB236-CB4D-4555-986F-85D9D9E016F1}" destId="{6D82D54F-99BA-477C-A680-528D296DA34D}" srcOrd="1" destOrd="0" presId="urn:microsoft.com/office/officeart/2005/8/layout/cycle1"/>
    <dgm:cxn modelId="{0B0C4E55-8F8E-49C6-B2C6-95271ACA154F}" type="presParOf" srcId="{0B7BB236-CB4D-4555-986F-85D9D9E016F1}" destId="{7CD394D2-C258-4D26-AD4C-5FEAE8D479AA}" srcOrd="2" destOrd="0" presId="urn:microsoft.com/office/officeart/2005/8/layout/cycle1"/>
    <dgm:cxn modelId="{3E84A972-2F1D-4072-AF60-5D38D98C7071}" type="presParOf" srcId="{0B7BB236-CB4D-4555-986F-85D9D9E016F1}" destId="{2F0A2350-9C3A-46A6-B12C-469AFE571B44}" srcOrd="3" destOrd="0" presId="urn:microsoft.com/office/officeart/2005/8/layout/cycle1"/>
    <dgm:cxn modelId="{68C13985-2CF9-439D-AAE5-7F0EFF1F0AB3}" type="presParOf" srcId="{0B7BB236-CB4D-4555-986F-85D9D9E016F1}" destId="{C2C4C449-6564-42E3-90F0-2308C37438FB}" srcOrd="4" destOrd="0" presId="urn:microsoft.com/office/officeart/2005/8/layout/cycle1"/>
    <dgm:cxn modelId="{0FD82E63-3B0C-4D83-84BE-4DF0D9B6CA27}" type="presParOf" srcId="{0B7BB236-CB4D-4555-986F-85D9D9E016F1}" destId="{E5E2DC10-6AAE-4662-B93F-C3E159BEC9D7}" srcOrd="5" destOrd="0" presId="urn:microsoft.com/office/officeart/2005/8/layout/cycle1"/>
    <dgm:cxn modelId="{AF485482-3C8D-4398-8053-B100C48B695C}" type="presParOf" srcId="{0B7BB236-CB4D-4555-986F-85D9D9E016F1}" destId="{3A4613D6-755D-4920-B608-7125FDCB4E57}" srcOrd="6" destOrd="0" presId="urn:microsoft.com/office/officeart/2005/8/layout/cycle1"/>
    <dgm:cxn modelId="{75B86DC7-5EEA-4FF0-AF06-9D8AEE517ED0}" type="presParOf" srcId="{0B7BB236-CB4D-4555-986F-85D9D9E016F1}" destId="{94244EFE-1461-4BDF-B4E6-15DAAD51CC1A}" srcOrd="7" destOrd="0" presId="urn:microsoft.com/office/officeart/2005/8/layout/cycle1"/>
    <dgm:cxn modelId="{515E1817-D107-4B5D-ADE1-730698161AFD}" type="presParOf" srcId="{0B7BB236-CB4D-4555-986F-85D9D9E016F1}" destId="{6EF724A9-BDFF-4A1B-9C93-2B894B51E971}" srcOrd="8" destOrd="0" presId="urn:microsoft.com/office/officeart/2005/8/layout/cycle1"/>
    <dgm:cxn modelId="{1E4298E3-0BE7-4F02-B83D-93089A74E5E6}" type="presParOf" srcId="{0B7BB236-CB4D-4555-986F-85D9D9E016F1}" destId="{D305C89E-BBB1-469D-A484-377921D37257}" srcOrd="9" destOrd="0" presId="urn:microsoft.com/office/officeart/2005/8/layout/cycle1"/>
    <dgm:cxn modelId="{349047F8-FFF3-4F80-9360-ED231EF8B5B1}" type="presParOf" srcId="{0B7BB236-CB4D-4555-986F-85D9D9E016F1}" destId="{9C21FECD-204B-4E01-B8B7-FC2242F63F32}" srcOrd="10" destOrd="0" presId="urn:microsoft.com/office/officeart/2005/8/layout/cycle1"/>
    <dgm:cxn modelId="{0DAC0537-CB4C-4BBD-8A6E-EFCFC13D309C}" type="presParOf" srcId="{0B7BB236-CB4D-4555-986F-85D9D9E016F1}" destId="{E216E3E9-7C3E-4F1E-9F54-291A099ABEC6}" srcOrd="11" destOrd="0" presId="urn:microsoft.com/office/officeart/2005/8/layout/cycle1"/>
    <dgm:cxn modelId="{24D61A6C-DAE4-498D-8FFD-E1B89E2D42A0}" type="presParOf" srcId="{0B7BB236-CB4D-4555-986F-85D9D9E016F1}" destId="{3FC74A96-CA6A-4623-B831-3311B64E1F1C}" srcOrd="12" destOrd="0" presId="urn:microsoft.com/office/officeart/2005/8/layout/cycle1"/>
    <dgm:cxn modelId="{23BF827F-73E0-488F-AFDB-9AF30976BAC3}" type="presParOf" srcId="{0B7BB236-CB4D-4555-986F-85D9D9E016F1}" destId="{CC992E24-9CEC-4F59-BAEB-5980441C36B3}" srcOrd="13" destOrd="0" presId="urn:microsoft.com/office/officeart/2005/8/layout/cycle1"/>
    <dgm:cxn modelId="{78BC35FB-C035-4B4A-8CBB-9763B8B00121}" type="presParOf" srcId="{0B7BB236-CB4D-4555-986F-85D9D9E016F1}" destId="{A0C2BD8B-3A68-4C0E-A7BF-4BB8832BCC32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071599-926A-4494-84DB-1C602315FCA2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B7BCD3A1-2190-41E8-9B71-311760000FDB}">
      <dgm:prSet phldrT="[Texto]"/>
      <dgm:spPr/>
      <dgm:t>
        <a:bodyPr/>
        <a:lstStyle/>
        <a:p>
          <a:r>
            <a:rPr lang="es-AR" dirty="0"/>
            <a:t>OBJETIVO</a:t>
          </a:r>
        </a:p>
      </dgm:t>
    </dgm:pt>
    <dgm:pt modelId="{B4BC622D-4C44-4EA3-971F-DF08C12561AC}" type="parTrans" cxnId="{A7298297-D7FD-49B1-9712-6C8984443E63}">
      <dgm:prSet/>
      <dgm:spPr/>
      <dgm:t>
        <a:bodyPr/>
        <a:lstStyle/>
        <a:p>
          <a:endParaRPr lang="es-AR"/>
        </a:p>
      </dgm:t>
    </dgm:pt>
    <dgm:pt modelId="{C24EC0D3-A68E-439E-87CC-29F113D54374}" type="sibTrans" cxnId="{A7298297-D7FD-49B1-9712-6C8984443E63}">
      <dgm:prSet/>
      <dgm:spPr/>
      <dgm:t>
        <a:bodyPr/>
        <a:lstStyle/>
        <a:p>
          <a:endParaRPr lang="es-AR"/>
        </a:p>
      </dgm:t>
    </dgm:pt>
    <dgm:pt modelId="{A220F7C5-3D8D-4D36-AC35-320FF4220C63}">
      <dgm:prSet phldrT="[Texto]" custT="1"/>
      <dgm:spPr/>
      <dgm:t>
        <a:bodyPr/>
        <a:lstStyle/>
        <a:p>
          <a:r>
            <a:rPr lang="es-AR" sz="1200" dirty="0"/>
            <a:t>DEFINIRLO DE FORMA              CLARA, PUNTUAL Y POSIBLE.</a:t>
          </a:r>
        </a:p>
      </dgm:t>
    </dgm:pt>
    <dgm:pt modelId="{EC00296E-B502-4FFA-9D99-0E01884ADB37}" type="parTrans" cxnId="{1AF602D7-D9B4-4AAA-AEAE-1B10AD822897}">
      <dgm:prSet/>
      <dgm:spPr/>
      <dgm:t>
        <a:bodyPr/>
        <a:lstStyle/>
        <a:p>
          <a:endParaRPr lang="es-AR"/>
        </a:p>
      </dgm:t>
    </dgm:pt>
    <dgm:pt modelId="{E53D2D9D-2336-4BAB-ABB2-8770F74E4AC4}" type="sibTrans" cxnId="{1AF602D7-D9B4-4AAA-AEAE-1B10AD822897}">
      <dgm:prSet/>
      <dgm:spPr/>
      <dgm:t>
        <a:bodyPr/>
        <a:lstStyle/>
        <a:p>
          <a:endParaRPr lang="es-AR"/>
        </a:p>
      </dgm:t>
    </dgm:pt>
    <dgm:pt modelId="{6D92656E-AA52-46BE-AE92-1FEC6E50EC66}">
      <dgm:prSet phldrT="[Texto]"/>
      <dgm:spPr/>
      <dgm:t>
        <a:bodyPr/>
        <a:lstStyle/>
        <a:p>
          <a:r>
            <a:rPr lang="es-AR" dirty="0"/>
            <a:t>RECOLECTO DATOS</a:t>
          </a:r>
        </a:p>
      </dgm:t>
    </dgm:pt>
    <dgm:pt modelId="{289E0515-00D2-48B1-AEF0-06C477BB75F7}" type="parTrans" cxnId="{7656AD1F-C8F7-48E6-914E-1F8A0D3FA767}">
      <dgm:prSet/>
      <dgm:spPr/>
      <dgm:t>
        <a:bodyPr/>
        <a:lstStyle/>
        <a:p>
          <a:endParaRPr lang="es-AR"/>
        </a:p>
      </dgm:t>
    </dgm:pt>
    <dgm:pt modelId="{EC0CE3C2-7348-4309-8184-B0873E490D3F}" type="sibTrans" cxnId="{7656AD1F-C8F7-48E6-914E-1F8A0D3FA767}">
      <dgm:prSet/>
      <dgm:spPr/>
      <dgm:t>
        <a:bodyPr/>
        <a:lstStyle/>
        <a:p>
          <a:endParaRPr lang="es-AR"/>
        </a:p>
      </dgm:t>
    </dgm:pt>
    <dgm:pt modelId="{6A053611-823F-479A-9964-C76027779124}">
      <dgm:prSet phldrT="[Texto]" custT="1"/>
      <dgm:spPr/>
      <dgm:t>
        <a:bodyPr/>
        <a:lstStyle/>
        <a:p>
          <a:r>
            <a:rPr lang="es-AR" sz="1200" dirty="0"/>
            <a:t>INSTRUMENTO CONFIABLE</a:t>
          </a:r>
        </a:p>
      </dgm:t>
    </dgm:pt>
    <dgm:pt modelId="{3ACDA184-AD41-459A-B15F-1E1D9CF7BE29}" type="parTrans" cxnId="{8A853A92-B1DF-4B51-812D-932E0BDF2203}">
      <dgm:prSet/>
      <dgm:spPr/>
      <dgm:t>
        <a:bodyPr/>
        <a:lstStyle/>
        <a:p>
          <a:endParaRPr lang="es-AR"/>
        </a:p>
      </dgm:t>
    </dgm:pt>
    <dgm:pt modelId="{9DB5FF3F-2236-4300-93AF-4B72294D148E}" type="sibTrans" cxnId="{8A853A92-B1DF-4B51-812D-932E0BDF2203}">
      <dgm:prSet/>
      <dgm:spPr/>
      <dgm:t>
        <a:bodyPr/>
        <a:lstStyle/>
        <a:p>
          <a:endParaRPr lang="es-AR"/>
        </a:p>
      </dgm:t>
    </dgm:pt>
    <dgm:pt modelId="{CE4FBE73-71F6-4320-BC7C-FD338C98EAC0}">
      <dgm:prSet phldrT="[Texto]"/>
      <dgm:spPr/>
      <dgm:t>
        <a:bodyPr/>
        <a:lstStyle/>
        <a:p>
          <a:r>
            <a:rPr lang="es-AR" dirty="0"/>
            <a:t>ANALISIS Y COMPARACION</a:t>
          </a:r>
        </a:p>
      </dgm:t>
    </dgm:pt>
    <dgm:pt modelId="{E2D3503B-2FD1-4072-9304-762AA8A27C3E}" type="parTrans" cxnId="{2090519B-32BA-4EEF-B30E-25A6C1B30D9A}">
      <dgm:prSet/>
      <dgm:spPr/>
      <dgm:t>
        <a:bodyPr/>
        <a:lstStyle/>
        <a:p>
          <a:endParaRPr lang="es-AR"/>
        </a:p>
      </dgm:t>
    </dgm:pt>
    <dgm:pt modelId="{4BBB2DEB-7FD5-4388-B4E1-CB0D10D163F3}" type="sibTrans" cxnId="{2090519B-32BA-4EEF-B30E-25A6C1B30D9A}">
      <dgm:prSet/>
      <dgm:spPr/>
      <dgm:t>
        <a:bodyPr/>
        <a:lstStyle/>
        <a:p>
          <a:endParaRPr lang="es-AR"/>
        </a:p>
      </dgm:t>
    </dgm:pt>
    <dgm:pt modelId="{9B19A5B9-3995-40C5-8CC5-4CBD58DED86F}">
      <dgm:prSet phldrT="[Texto]" custT="1"/>
      <dgm:spPr/>
      <dgm:t>
        <a:bodyPr/>
        <a:lstStyle/>
        <a:p>
          <a:r>
            <a:rPr lang="es-AR" sz="1200" dirty="0"/>
            <a:t>CON ESTÁNDARES DE NORMALIDAD O REFERENCIA</a:t>
          </a:r>
        </a:p>
      </dgm:t>
    </dgm:pt>
    <dgm:pt modelId="{117E7B39-5801-4A60-9055-D1C6222E93A6}" type="parTrans" cxnId="{4EA9D6B2-0A2E-4A60-8553-39D4BC420DB9}">
      <dgm:prSet/>
      <dgm:spPr/>
      <dgm:t>
        <a:bodyPr/>
        <a:lstStyle/>
        <a:p>
          <a:endParaRPr lang="es-AR"/>
        </a:p>
      </dgm:t>
    </dgm:pt>
    <dgm:pt modelId="{8C4EDB55-56E1-46FD-8F2D-A7E72C528E46}" type="sibTrans" cxnId="{4EA9D6B2-0A2E-4A60-8553-39D4BC420DB9}">
      <dgm:prSet/>
      <dgm:spPr/>
      <dgm:t>
        <a:bodyPr/>
        <a:lstStyle/>
        <a:p>
          <a:endParaRPr lang="es-AR"/>
        </a:p>
      </dgm:t>
    </dgm:pt>
    <dgm:pt modelId="{44D1FA3D-E53F-44BF-8BAA-993072FDD706}">
      <dgm:prSet/>
      <dgm:spPr/>
      <dgm:t>
        <a:bodyPr/>
        <a:lstStyle/>
        <a:p>
          <a:r>
            <a:rPr lang="es-AR" dirty="0"/>
            <a:t>INTERVENCIÓN</a:t>
          </a:r>
        </a:p>
      </dgm:t>
    </dgm:pt>
    <dgm:pt modelId="{121C2984-26D7-48EE-9917-5572F10BE72D}" type="parTrans" cxnId="{CB078736-D5FF-43BF-9336-0DF572A5403F}">
      <dgm:prSet/>
      <dgm:spPr/>
      <dgm:t>
        <a:bodyPr/>
        <a:lstStyle/>
        <a:p>
          <a:endParaRPr lang="es-AR"/>
        </a:p>
      </dgm:t>
    </dgm:pt>
    <dgm:pt modelId="{22415183-7D0B-4157-88EF-1CA2B66CA6DE}" type="sibTrans" cxnId="{CB078736-D5FF-43BF-9336-0DF572A5403F}">
      <dgm:prSet/>
      <dgm:spPr/>
      <dgm:t>
        <a:bodyPr/>
        <a:lstStyle/>
        <a:p>
          <a:endParaRPr lang="es-AR"/>
        </a:p>
      </dgm:t>
    </dgm:pt>
    <dgm:pt modelId="{DDE72DB1-BA7D-429D-962B-DE243B9E7E36}">
      <dgm:prSet/>
      <dgm:spPr/>
      <dgm:t>
        <a:bodyPr/>
        <a:lstStyle/>
        <a:p>
          <a:r>
            <a:rPr lang="es-AR" dirty="0"/>
            <a:t>EVALUACIÓN</a:t>
          </a:r>
        </a:p>
      </dgm:t>
    </dgm:pt>
    <dgm:pt modelId="{F0C744A1-BB8D-470F-A737-392F990F6849}" type="parTrans" cxnId="{B7880159-C7C8-4272-AA23-EA004DDCE68A}">
      <dgm:prSet/>
      <dgm:spPr/>
      <dgm:t>
        <a:bodyPr/>
        <a:lstStyle/>
        <a:p>
          <a:endParaRPr lang="es-AR"/>
        </a:p>
      </dgm:t>
    </dgm:pt>
    <dgm:pt modelId="{04939A0C-FAE4-4818-A260-92A76D2F37CD}" type="sibTrans" cxnId="{B7880159-C7C8-4272-AA23-EA004DDCE68A}">
      <dgm:prSet/>
      <dgm:spPr/>
      <dgm:t>
        <a:bodyPr/>
        <a:lstStyle/>
        <a:p>
          <a:endParaRPr lang="es-AR"/>
        </a:p>
      </dgm:t>
    </dgm:pt>
    <dgm:pt modelId="{A264FE24-9507-4A1A-B559-C80D4A72C514}" type="pres">
      <dgm:prSet presAssocID="{03071599-926A-4494-84DB-1C602315FCA2}" presName="rootnode" presStyleCnt="0">
        <dgm:presLayoutVars>
          <dgm:chMax/>
          <dgm:chPref/>
          <dgm:dir/>
          <dgm:animLvl val="lvl"/>
        </dgm:presLayoutVars>
      </dgm:prSet>
      <dgm:spPr/>
    </dgm:pt>
    <dgm:pt modelId="{9C0BD39C-E5C2-42DF-8905-3B0F6DF3E822}" type="pres">
      <dgm:prSet presAssocID="{B7BCD3A1-2190-41E8-9B71-311760000FDB}" presName="composite" presStyleCnt="0"/>
      <dgm:spPr/>
    </dgm:pt>
    <dgm:pt modelId="{89E6357D-98AF-4F5F-95C8-F715F16358E4}" type="pres">
      <dgm:prSet presAssocID="{B7BCD3A1-2190-41E8-9B71-311760000FDB}" presName="bentUpArrow1" presStyleLbl="alignImgPlace1" presStyleIdx="0" presStyleCnt="4"/>
      <dgm:spPr/>
    </dgm:pt>
    <dgm:pt modelId="{B198DBED-F657-4A04-8888-A531D440EAF1}" type="pres">
      <dgm:prSet presAssocID="{B7BCD3A1-2190-41E8-9B71-311760000FDB}" presName="ParentText" presStyleLbl="node1" presStyleIdx="0" presStyleCnt="5">
        <dgm:presLayoutVars>
          <dgm:chMax val="1"/>
          <dgm:chPref val="1"/>
          <dgm:bulletEnabled val="1"/>
        </dgm:presLayoutVars>
      </dgm:prSet>
      <dgm:spPr/>
    </dgm:pt>
    <dgm:pt modelId="{DB3F34A6-3180-4A92-B682-CDBAFDC1DC32}" type="pres">
      <dgm:prSet presAssocID="{B7BCD3A1-2190-41E8-9B71-311760000FDB}" presName="ChildText" presStyleLbl="revTx" presStyleIdx="0" presStyleCnt="4" custScaleX="280302" custLinFactNeighborX="88074" custLinFactNeighborY="-1830">
        <dgm:presLayoutVars>
          <dgm:chMax val="0"/>
          <dgm:chPref val="0"/>
          <dgm:bulletEnabled val="1"/>
        </dgm:presLayoutVars>
      </dgm:prSet>
      <dgm:spPr/>
    </dgm:pt>
    <dgm:pt modelId="{6D111FF4-5989-451E-96CC-EB0417EC6F0D}" type="pres">
      <dgm:prSet presAssocID="{C24EC0D3-A68E-439E-87CC-29F113D54374}" presName="sibTrans" presStyleCnt="0"/>
      <dgm:spPr/>
    </dgm:pt>
    <dgm:pt modelId="{72FE0E31-0579-4686-A795-AD72BC6B3EF1}" type="pres">
      <dgm:prSet presAssocID="{6D92656E-AA52-46BE-AE92-1FEC6E50EC66}" presName="composite" presStyleCnt="0"/>
      <dgm:spPr/>
    </dgm:pt>
    <dgm:pt modelId="{C080C067-5E5E-4B40-857F-2BF7A8C782BD}" type="pres">
      <dgm:prSet presAssocID="{6D92656E-AA52-46BE-AE92-1FEC6E50EC66}" presName="bentUpArrow1" presStyleLbl="alignImgPlace1" presStyleIdx="1" presStyleCnt="4"/>
      <dgm:spPr/>
    </dgm:pt>
    <dgm:pt modelId="{63D4E056-1CFF-43BC-BE37-5146FFE079B2}" type="pres">
      <dgm:prSet presAssocID="{6D92656E-AA52-46BE-AE92-1FEC6E50EC66}" presName="ParentText" presStyleLbl="node1" presStyleIdx="1" presStyleCnt="5">
        <dgm:presLayoutVars>
          <dgm:chMax val="1"/>
          <dgm:chPref val="1"/>
          <dgm:bulletEnabled val="1"/>
        </dgm:presLayoutVars>
      </dgm:prSet>
      <dgm:spPr/>
    </dgm:pt>
    <dgm:pt modelId="{E116369E-BC10-4F8A-937A-C7E07C859EFD}" type="pres">
      <dgm:prSet presAssocID="{6D92656E-AA52-46BE-AE92-1FEC6E50EC66}" presName="ChildText" presStyleLbl="revTx" presStyleIdx="1" presStyleCnt="4" custScaleX="166187" custLinFactNeighborX="38434">
        <dgm:presLayoutVars>
          <dgm:chMax val="0"/>
          <dgm:chPref val="0"/>
          <dgm:bulletEnabled val="1"/>
        </dgm:presLayoutVars>
      </dgm:prSet>
      <dgm:spPr/>
    </dgm:pt>
    <dgm:pt modelId="{DD83C892-5DBB-4849-B401-B921C49E83F0}" type="pres">
      <dgm:prSet presAssocID="{EC0CE3C2-7348-4309-8184-B0873E490D3F}" presName="sibTrans" presStyleCnt="0"/>
      <dgm:spPr/>
    </dgm:pt>
    <dgm:pt modelId="{7A779C6B-7BD0-4233-B6A0-ACC23930D6C5}" type="pres">
      <dgm:prSet presAssocID="{CE4FBE73-71F6-4320-BC7C-FD338C98EAC0}" presName="composite" presStyleCnt="0"/>
      <dgm:spPr/>
    </dgm:pt>
    <dgm:pt modelId="{64DC4EFE-5A7A-4293-A091-A27B72B3BBC9}" type="pres">
      <dgm:prSet presAssocID="{CE4FBE73-71F6-4320-BC7C-FD338C98EAC0}" presName="bentUpArrow1" presStyleLbl="alignImgPlace1" presStyleIdx="2" presStyleCnt="4"/>
      <dgm:spPr/>
    </dgm:pt>
    <dgm:pt modelId="{7FA61B7B-B371-4FD0-AF69-1F774AE6ACF3}" type="pres">
      <dgm:prSet presAssocID="{CE4FBE73-71F6-4320-BC7C-FD338C98EAC0}" presName="ParentText" presStyleLbl="node1" presStyleIdx="2" presStyleCnt="5">
        <dgm:presLayoutVars>
          <dgm:chMax val="1"/>
          <dgm:chPref val="1"/>
          <dgm:bulletEnabled val="1"/>
        </dgm:presLayoutVars>
      </dgm:prSet>
      <dgm:spPr/>
    </dgm:pt>
    <dgm:pt modelId="{E1305096-9063-47D7-8DF3-CE68C18FEFDC}" type="pres">
      <dgm:prSet presAssocID="{CE4FBE73-71F6-4320-BC7C-FD338C98EAC0}" presName="ChildText" presStyleLbl="revTx" presStyleIdx="2" presStyleCnt="4" custScaleX="237125" custLinFactNeighborX="69751" custLinFactNeighborY="3660">
        <dgm:presLayoutVars>
          <dgm:chMax val="0"/>
          <dgm:chPref val="0"/>
          <dgm:bulletEnabled val="1"/>
        </dgm:presLayoutVars>
      </dgm:prSet>
      <dgm:spPr/>
    </dgm:pt>
    <dgm:pt modelId="{9CEC4D1F-2016-40EB-A0EC-BC002018EC46}" type="pres">
      <dgm:prSet presAssocID="{4BBB2DEB-7FD5-4388-B4E1-CB0D10D163F3}" presName="sibTrans" presStyleCnt="0"/>
      <dgm:spPr/>
    </dgm:pt>
    <dgm:pt modelId="{E69020D6-A954-4CE9-A61E-18213B0A25FC}" type="pres">
      <dgm:prSet presAssocID="{44D1FA3D-E53F-44BF-8BAA-993072FDD706}" presName="composite" presStyleCnt="0"/>
      <dgm:spPr/>
    </dgm:pt>
    <dgm:pt modelId="{65AF6838-E177-46E0-89DA-541414FF0D52}" type="pres">
      <dgm:prSet presAssocID="{44D1FA3D-E53F-44BF-8BAA-993072FDD706}" presName="bentUpArrow1" presStyleLbl="alignImgPlace1" presStyleIdx="3" presStyleCnt="4"/>
      <dgm:spPr/>
    </dgm:pt>
    <dgm:pt modelId="{98ABDA44-405D-4DF6-986D-94C0D7AB79C0}" type="pres">
      <dgm:prSet presAssocID="{44D1FA3D-E53F-44BF-8BAA-993072FDD706}" presName="ParentText" presStyleLbl="node1" presStyleIdx="3" presStyleCnt="5">
        <dgm:presLayoutVars>
          <dgm:chMax val="1"/>
          <dgm:chPref val="1"/>
          <dgm:bulletEnabled val="1"/>
        </dgm:presLayoutVars>
      </dgm:prSet>
      <dgm:spPr/>
    </dgm:pt>
    <dgm:pt modelId="{F2991FBF-AB76-4109-BABC-A98FED6794F9}" type="pres">
      <dgm:prSet presAssocID="{44D1FA3D-E53F-44BF-8BAA-993072FDD706}" presName="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47413E09-1A35-4706-BFC7-7D6A5AFD6241}" type="pres">
      <dgm:prSet presAssocID="{22415183-7D0B-4157-88EF-1CA2B66CA6DE}" presName="sibTrans" presStyleCnt="0"/>
      <dgm:spPr/>
    </dgm:pt>
    <dgm:pt modelId="{22274FC8-0590-4A44-A298-6D05F49DF34F}" type="pres">
      <dgm:prSet presAssocID="{DDE72DB1-BA7D-429D-962B-DE243B9E7E36}" presName="composite" presStyleCnt="0"/>
      <dgm:spPr/>
    </dgm:pt>
    <dgm:pt modelId="{27419F60-E773-48C5-A041-C8E124B73C1A}" type="pres">
      <dgm:prSet presAssocID="{DDE72DB1-BA7D-429D-962B-DE243B9E7E36}" presName="ParentText" presStyleLbl="node1" presStyleIdx="4" presStyleCnt="5">
        <dgm:presLayoutVars>
          <dgm:chMax val="1"/>
          <dgm:chPref val="1"/>
          <dgm:bulletEnabled val="1"/>
        </dgm:presLayoutVars>
      </dgm:prSet>
      <dgm:spPr/>
    </dgm:pt>
  </dgm:ptLst>
  <dgm:cxnLst>
    <dgm:cxn modelId="{7656AD1F-C8F7-48E6-914E-1F8A0D3FA767}" srcId="{03071599-926A-4494-84DB-1C602315FCA2}" destId="{6D92656E-AA52-46BE-AE92-1FEC6E50EC66}" srcOrd="1" destOrd="0" parTransId="{289E0515-00D2-48B1-AEF0-06C477BB75F7}" sibTransId="{EC0CE3C2-7348-4309-8184-B0873E490D3F}"/>
    <dgm:cxn modelId="{7271F426-E7E5-4055-A351-A714B41A066F}" type="presOf" srcId="{A220F7C5-3D8D-4D36-AC35-320FF4220C63}" destId="{DB3F34A6-3180-4A92-B682-CDBAFDC1DC32}" srcOrd="0" destOrd="0" presId="urn:microsoft.com/office/officeart/2005/8/layout/StepDownProcess"/>
    <dgm:cxn modelId="{CB078736-D5FF-43BF-9336-0DF572A5403F}" srcId="{03071599-926A-4494-84DB-1C602315FCA2}" destId="{44D1FA3D-E53F-44BF-8BAA-993072FDD706}" srcOrd="3" destOrd="0" parTransId="{121C2984-26D7-48EE-9917-5572F10BE72D}" sibTransId="{22415183-7D0B-4157-88EF-1CA2B66CA6DE}"/>
    <dgm:cxn modelId="{34D37068-3152-45F2-966D-224B3D452BC9}" type="presOf" srcId="{6A053611-823F-479A-9964-C76027779124}" destId="{E116369E-BC10-4F8A-937A-C7E07C859EFD}" srcOrd="0" destOrd="0" presId="urn:microsoft.com/office/officeart/2005/8/layout/StepDownProcess"/>
    <dgm:cxn modelId="{F2937851-CD9C-418E-9361-90C57487D17A}" type="presOf" srcId="{44D1FA3D-E53F-44BF-8BAA-993072FDD706}" destId="{98ABDA44-405D-4DF6-986D-94C0D7AB79C0}" srcOrd="0" destOrd="0" presId="urn:microsoft.com/office/officeart/2005/8/layout/StepDownProcess"/>
    <dgm:cxn modelId="{B7880159-C7C8-4272-AA23-EA004DDCE68A}" srcId="{03071599-926A-4494-84DB-1C602315FCA2}" destId="{DDE72DB1-BA7D-429D-962B-DE243B9E7E36}" srcOrd="4" destOrd="0" parTransId="{F0C744A1-BB8D-470F-A737-392F990F6849}" sibTransId="{04939A0C-FAE4-4818-A260-92A76D2F37CD}"/>
    <dgm:cxn modelId="{E0E58F7D-6FE6-4E7C-8A9C-4BD74BF4C8C1}" type="presOf" srcId="{DDE72DB1-BA7D-429D-962B-DE243B9E7E36}" destId="{27419F60-E773-48C5-A041-C8E124B73C1A}" srcOrd="0" destOrd="0" presId="urn:microsoft.com/office/officeart/2005/8/layout/StepDownProcess"/>
    <dgm:cxn modelId="{FD466790-FCA1-4786-9CDB-7E12C45D8D5B}" type="presOf" srcId="{03071599-926A-4494-84DB-1C602315FCA2}" destId="{A264FE24-9507-4A1A-B559-C80D4A72C514}" srcOrd="0" destOrd="0" presId="urn:microsoft.com/office/officeart/2005/8/layout/StepDownProcess"/>
    <dgm:cxn modelId="{8A853A92-B1DF-4B51-812D-932E0BDF2203}" srcId="{6D92656E-AA52-46BE-AE92-1FEC6E50EC66}" destId="{6A053611-823F-479A-9964-C76027779124}" srcOrd="0" destOrd="0" parTransId="{3ACDA184-AD41-459A-B15F-1E1D9CF7BE29}" sibTransId="{9DB5FF3F-2236-4300-93AF-4B72294D148E}"/>
    <dgm:cxn modelId="{A7298297-D7FD-49B1-9712-6C8984443E63}" srcId="{03071599-926A-4494-84DB-1C602315FCA2}" destId="{B7BCD3A1-2190-41E8-9B71-311760000FDB}" srcOrd="0" destOrd="0" parTransId="{B4BC622D-4C44-4EA3-971F-DF08C12561AC}" sibTransId="{C24EC0D3-A68E-439E-87CC-29F113D54374}"/>
    <dgm:cxn modelId="{2090519B-32BA-4EEF-B30E-25A6C1B30D9A}" srcId="{03071599-926A-4494-84DB-1C602315FCA2}" destId="{CE4FBE73-71F6-4320-BC7C-FD338C98EAC0}" srcOrd="2" destOrd="0" parTransId="{E2D3503B-2FD1-4072-9304-762AA8A27C3E}" sibTransId="{4BBB2DEB-7FD5-4388-B4E1-CB0D10D163F3}"/>
    <dgm:cxn modelId="{621C999D-0EA3-4349-8C61-5125CE7FA28A}" type="presOf" srcId="{CE4FBE73-71F6-4320-BC7C-FD338C98EAC0}" destId="{7FA61B7B-B371-4FD0-AF69-1F774AE6ACF3}" srcOrd="0" destOrd="0" presId="urn:microsoft.com/office/officeart/2005/8/layout/StepDownProcess"/>
    <dgm:cxn modelId="{27D9E9A3-5881-48A3-B27A-48AD12C48E79}" type="presOf" srcId="{6D92656E-AA52-46BE-AE92-1FEC6E50EC66}" destId="{63D4E056-1CFF-43BC-BE37-5146FFE079B2}" srcOrd="0" destOrd="0" presId="urn:microsoft.com/office/officeart/2005/8/layout/StepDownProcess"/>
    <dgm:cxn modelId="{4EA9D6B2-0A2E-4A60-8553-39D4BC420DB9}" srcId="{CE4FBE73-71F6-4320-BC7C-FD338C98EAC0}" destId="{9B19A5B9-3995-40C5-8CC5-4CBD58DED86F}" srcOrd="0" destOrd="0" parTransId="{117E7B39-5801-4A60-9055-D1C6222E93A6}" sibTransId="{8C4EDB55-56E1-46FD-8F2D-A7E72C528E46}"/>
    <dgm:cxn modelId="{1AF602D7-D9B4-4AAA-AEAE-1B10AD822897}" srcId="{B7BCD3A1-2190-41E8-9B71-311760000FDB}" destId="{A220F7C5-3D8D-4D36-AC35-320FF4220C63}" srcOrd="0" destOrd="0" parTransId="{EC00296E-B502-4FFA-9D99-0E01884ADB37}" sibTransId="{E53D2D9D-2336-4BAB-ABB2-8770F74E4AC4}"/>
    <dgm:cxn modelId="{F696E9ED-B79D-4746-A99D-21E95961C264}" type="presOf" srcId="{9B19A5B9-3995-40C5-8CC5-4CBD58DED86F}" destId="{E1305096-9063-47D7-8DF3-CE68C18FEFDC}" srcOrd="0" destOrd="0" presId="urn:microsoft.com/office/officeart/2005/8/layout/StepDownProcess"/>
    <dgm:cxn modelId="{4D05BEF6-A07A-441E-A59B-72F2F34AA41F}" type="presOf" srcId="{B7BCD3A1-2190-41E8-9B71-311760000FDB}" destId="{B198DBED-F657-4A04-8888-A531D440EAF1}" srcOrd="0" destOrd="0" presId="urn:microsoft.com/office/officeart/2005/8/layout/StepDownProcess"/>
    <dgm:cxn modelId="{FBFDC397-2DC4-406D-A7B5-371EADB890B4}" type="presParOf" srcId="{A264FE24-9507-4A1A-B559-C80D4A72C514}" destId="{9C0BD39C-E5C2-42DF-8905-3B0F6DF3E822}" srcOrd="0" destOrd="0" presId="urn:microsoft.com/office/officeart/2005/8/layout/StepDownProcess"/>
    <dgm:cxn modelId="{30598A60-E658-476A-AD91-04B4D1A23146}" type="presParOf" srcId="{9C0BD39C-E5C2-42DF-8905-3B0F6DF3E822}" destId="{89E6357D-98AF-4F5F-95C8-F715F16358E4}" srcOrd="0" destOrd="0" presId="urn:microsoft.com/office/officeart/2005/8/layout/StepDownProcess"/>
    <dgm:cxn modelId="{62DCEF8F-016D-41CE-86B8-BDD4ADCD37C9}" type="presParOf" srcId="{9C0BD39C-E5C2-42DF-8905-3B0F6DF3E822}" destId="{B198DBED-F657-4A04-8888-A531D440EAF1}" srcOrd="1" destOrd="0" presId="urn:microsoft.com/office/officeart/2005/8/layout/StepDownProcess"/>
    <dgm:cxn modelId="{1EFB13F5-BA10-4710-9734-193580B64E1B}" type="presParOf" srcId="{9C0BD39C-E5C2-42DF-8905-3B0F6DF3E822}" destId="{DB3F34A6-3180-4A92-B682-CDBAFDC1DC32}" srcOrd="2" destOrd="0" presId="urn:microsoft.com/office/officeart/2005/8/layout/StepDownProcess"/>
    <dgm:cxn modelId="{BC61A34E-623C-4777-8A15-0677A0570254}" type="presParOf" srcId="{A264FE24-9507-4A1A-B559-C80D4A72C514}" destId="{6D111FF4-5989-451E-96CC-EB0417EC6F0D}" srcOrd="1" destOrd="0" presId="urn:microsoft.com/office/officeart/2005/8/layout/StepDownProcess"/>
    <dgm:cxn modelId="{1E8470A6-4D43-4E25-8850-DE2B60F70B46}" type="presParOf" srcId="{A264FE24-9507-4A1A-B559-C80D4A72C514}" destId="{72FE0E31-0579-4686-A795-AD72BC6B3EF1}" srcOrd="2" destOrd="0" presId="urn:microsoft.com/office/officeart/2005/8/layout/StepDownProcess"/>
    <dgm:cxn modelId="{53100AC9-0EED-41C1-98E4-26776B4439EF}" type="presParOf" srcId="{72FE0E31-0579-4686-A795-AD72BC6B3EF1}" destId="{C080C067-5E5E-4B40-857F-2BF7A8C782BD}" srcOrd="0" destOrd="0" presId="urn:microsoft.com/office/officeart/2005/8/layout/StepDownProcess"/>
    <dgm:cxn modelId="{D2F367E4-C71F-4275-BA7F-CB1176EBB2E5}" type="presParOf" srcId="{72FE0E31-0579-4686-A795-AD72BC6B3EF1}" destId="{63D4E056-1CFF-43BC-BE37-5146FFE079B2}" srcOrd="1" destOrd="0" presId="urn:microsoft.com/office/officeart/2005/8/layout/StepDownProcess"/>
    <dgm:cxn modelId="{0C4D4772-915D-478F-8F27-6ED6435386E3}" type="presParOf" srcId="{72FE0E31-0579-4686-A795-AD72BC6B3EF1}" destId="{E116369E-BC10-4F8A-937A-C7E07C859EFD}" srcOrd="2" destOrd="0" presId="urn:microsoft.com/office/officeart/2005/8/layout/StepDownProcess"/>
    <dgm:cxn modelId="{553287B7-7911-4AD0-B090-C7856AC4FC5E}" type="presParOf" srcId="{A264FE24-9507-4A1A-B559-C80D4A72C514}" destId="{DD83C892-5DBB-4849-B401-B921C49E83F0}" srcOrd="3" destOrd="0" presId="urn:microsoft.com/office/officeart/2005/8/layout/StepDownProcess"/>
    <dgm:cxn modelId="{129ABB35-EA4E-4374-88FD-4597899FC5B4}" type="presParOf" srcId="{A264FE24-9507-4A1A-B559-C80D4A72C514}" destId="{7A779C6B-7BD0-4233-B6A0-ACC23930D6C5}" srcOrd="4" destOrd="0" presId="urn:microsoft.com/office/officeart/2005/8/layout/StepDownProcess"/>
    <dgm:cxn modelId="{951E1E2A-8AE3-4088-9441-213CD08966EF}" type="presParOf" srcId="{7A779C6B-7BD0-4233-B6A0-ACC23930D6C5}" destId="{64DC4EFE-5A7A-4293-A091-A27B72B3BBC9}" srcOrd="0" destOrd="0" presId="urn:microsoft.com/office/officeart/2005/8/layout/StepDownProcess"/>
    <dgm:cxn modelId="{C202C4C6-E745-45C4-99FD-9A54599E4055}" type="presParOf" srcId="{7A779C6B-7BD0-4233-B6A0-ACC23930D6C5}" destId="{7FA61B7B-B371-4FD0-AF69-1F774AE6ACF3}" srcOrd="1" destOrd="0" presId="urn:microsoft.com/office/officeart/2005/8/layout/StepDownProcess"/>
    <dgm:cxn modelId="{E1D92B4C-6320-4320-B8E2-CDAD09E9A481}" type="presParOf" srcId="{7A779C6B-7BD0-4233-B6A0-ACC23930D6C5}" destId="{E1305096-9063-47D7-8DF3-CE68C18FEFDC}" srcOrd="2" destOrd="0" presId="urn:microsoft.com/office/officeart/2005/8/layout/StepDownProcess"/>
    <dgm:cxn modelId="{D9500E1C-BBF3-4786-AAA6-849777A1BA5B}" type="presParOf" srcId="{A264FE24-9507-4A1A-B559-C80D4A72C514}" destId="{9CEC4D1F-2016-40EB-A0EC-BC002018EC46}" srcOrd="5" destOrd="0" presId="urn:microsoft.com/office/officeart/2005/8/layout/StepDownProcess"/>
    <dgm:cxn modelId="{C465E44E-3B61-4DBD-84E1-20B998BA93CC}" type="presParOf" srcId="{A264FE24-9507-4A1A-B559-C80D4A72C514}" destId="{E69020D6-A954-4CE9-A61E-18213B0A25FC}" srcOrd="6" destOrd="0" presId="urn:microsoft.com/office/officeart/2005/8/layout/StepDownProcess"/>
    <dgm:cxn modelId="{7FAE3215-9351-4277-A631-3771FCBD0874}" type="presParOf" srcId="{E69020D6-A954-4CE9-A61E-18213B0A25FC}" destId="{65AF6838-E177-46E0-89DA-541414FF0D52}" srcOrd="0" destOrd="0" presId="urn:microsoft.com/office/officeart/2005/8/layout/StepDownProcess"/>
    <dgm:cxn modelId="{1021C75E-4B2D-4DD9-9893-51E7AC8711BE}" type="presParOf" srcId="{E69020D6-A954-4CE9-A61E-18213B0A25FC}" destId="{98ABDA44-405D-4DF6-986D-94C0D7AB79C0}" srcOrd="1" destOrd="0" presId="urn:microsoft.com/office/officeart/2005/8/layout/StepDownProcess"/>
    <dgm:cxn modelId="{CB47C0C3-938A-49C4-8FE7-5342FC52FB60}" type="presParOf" srcId="{E69020D6-A954-4CE9-A61E-18213B0A25FC}" destId="{F2991FBF-AB76-4109-BABC-A98FED6794F9}" srcOrd="2" destOrd="0" presId="urn:microsoft.com/office/officeart/2005/8/layout/StepDownProcess"/>
    <dgm:cxn modelId="{DCA94D63-DBDC-4717-9BFB-39E974FB3F4B}" type="presParOf" srcId="{A264FE24-9507-4A1A-B559-C80D4A72C514}" destId="{47413E09-1A35-4706-BFC7-7D6A5AFD6241}" srcOrd="7" destOrd="0" presId="urn:microsoft.com/office/officeart/2005/8/layout/StepDownProcess"/>
    <dgm:cxn modelId="{EA10CA89-DFD9-4867-A48A-07C06F45BBED}" type="presParOf" srcId="{A264FE24-9507-4A1A-B559-C80D4A72C514}" destId="{22274FC8-0590-4A44-A298-6D05F49DF34F}" srcOrd="8" destOrd="0" presId="urn:microsoft.com/office/officeart/2005/8/layout/StepDownProcess"/>
    <dgm:cxn modelId="{2C1E1387-F8EF-4C5E-8902-CC72A39526AE}" type="presParOf" srcId="{22274FC8-0590-4A44-A298-6D05F49DF34F}" destId="{27419F60-E773-48C5-A041-C8E124B73C1A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38F62E-32F7-43B8-B07A-BC976135C48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A89865EB-0353-4E84-8D37-1BE95A19A07F}">
      <dgm:prSet phldrT="[Texto]"/>
      <dgm:spPr/>
      <dgm:t>
        <a:bodyPr/>
        <a:lstStyle/>
        <a:p>
          <a:r>
            <a:rPr lang="es-AR" dirty="0"/>
            <a:t>MACRO y MICRO nutrientes (cantidad-calidad)</a:t>
          </a:r>
        </a:p>
      </dgm:t>
    </dgm:pt>
    <dgm:pt modelId="{0D0F18BC-D6EA-4311-A1EA-0D099C65E33C}" type="parTrans" cxnId="{5A599DAA-157D-4113-87D1-484CE4681AC1}">
      <dgm:prSet/>
      <dgm:spPr/>
      <dgm:t>
        <a:bodyPr/>
        <a:lstStyle/>
        <a:p>
          <a:endParaRPr lang="es-AR"/>
        </a:p>
      </dgm:t>
    </dgm:pt>
    <dgm:pt modelId="{B5AA06B1-3D28-4C37-80D8-961455356D46}" type="sibTrans" cxnId="{5A599DAA-157D-4113-87D1-484CE4681AC1}">
      <dgm:prSet/>
      <dgm:spPr/>
      <dgm:t>
        <a:bodyPr/>
        <a:lstStyle/>
        <a:p>
          <a:endParaRPr lang="es-AR"/>
        </a:p>
      </dgm:t>
    </dgm:pt>
    <dgm:pt modelId="{B60B1A05-2A80-4736-ADA3-540A1E0D5191}">
      <dgm:prSet phldrT="[Texto]"/>
      <dgm:spPr/>
      <dgm:t>
        <a:bodyPr/>
        <a:lstStyle/>
        <a:p>
          <a:r>
            <a:rPr lang="es-AR" dirty="0"/>
            <a:t>Frecuencia, horario y lugar de ingestas</a:t>
          </a:r>
        </a:p>
      </dgm:t>
    </dgm:pt>
    <dgm:pt modelId="{0FF260FC-4865-4C9D-8F02-5CDCA8EBCA78}" type="parTrans" cxnId="{EC7F99F7-13CA-443D-B599-C65B082F69D0}">
      <dgm:prSet/>
      <dgm:spPr/>
      <dgm:t>
        <a:bodyPr/>
        <a:lstStyle/>
        <a:p>
          <a:endParaRPr lang="es-AR"/>
        </a:p>
      </dgm:t>
    </dgm:pt>
    <dgm:pt modelId="{0146BA5C-3E74-4C97-9B58-F9B4902F1FFF}" type="sibTrans" cxnId="{EC7F99F7-13CA-443D-B599-C65B082F69D0}">
      <dgm:prSet/>
      <dgm:spPr/>
      <dgm:t>
        <a:bodyPr/>
        <a:lstStyle/>
        <a:p>
          <a:endParaRPr lang="es-AR"/>
        </a:p>
      </dgm:t>
    </dgm:pt>
    <dgm:pt modelId="{4D359CA9-EA12-477D-A8EF-D8AA153E465C}">
      <dgm:prSet phldrT="[Texto]"/>
      <dgm:spPr/>
      <dgm:t>
        <a:bodyPr/>
        <a:lstStyle/>
        <a:p>
          <a:r>
            <a:rPr lang="es-AR" dirty="0"/>
            <a:t>Hábitos, preferencias, intolerancias.</a:t>
          </a:r>
        </a:p>
      </dgm:t>
    </dgm:pt>
    <dgm:pt modelId="{07F61602-99AD-4348-97F1-B186F62E8A6E}" type="parTrans" cxnId="{3C73F3AF-D13F-419B-9473-F1B26C0C103C}">
      <dgm:prSet/>
      <dgm:spPr/>
      <dgm:t>
        <a:bodyPr/>
        <a:lstStyle/>
        <a:p>
          <a:endParaRPr lang="es-AR"/>
        </a:p>
      </dgm:t>
    </dgm:pt>
    <dgm:pt modelId="{875B0E3A-17F1-43A6-A27E-CF4B6784F876}" type="sibTrans" cxnId="{3C73F3AF-D13F-419B-9473-F1B26C0C103C}">
      <dgm:prSet/>
      <dgm:spPr/>
      <dgm:t>
        <a:bodyPr/>
        <a:lstStyle/>
        <a:p>
          <a:endParaRPr lang="es-AR"/>
        </a:p>
      </dgm:t>
    </dgm:pt>
    <dgm:pt modelId="{0143CA9F-3B4E-4049-BA72-C6C4887F6C5E}">
      <dgm:prSet phldrT="[Texto]"/>
      <dgm:spPr/>
      <dgm:t>
        <a:bodyPr/>
        <a:lstStyle/>
        <a:p>
          <a:r>
            <a:rPr lang="es-AR" dirty="0"/>
            <a:t>Patrones de ingesta antes, durante y luego del entrenamiento.</a:t>
          </a:r>
        </a:p>
      </dgm:t>
    </dgm:pt>
    <dgm:pt modelId="{BDA1FD2F-9864-401B-86E1-8D15BB0CEC89}" type="parTrans" cxnId="{B4730920-7023-43AF-B21B-FC5F5EF5E3AD}">
      <dgm:prSet/>
      <dgm:spPr/>
      <dgm:t>
        <a:bodyPr/>
        <a:lstStyle/>
        <a:p>
          <a:endParaRPr lang="es-AR"/>
        </a:p>
      </dgm:t>
    </dgm:pt>
    <dgm:pt modelId="{5A3E31EB-677E-41AC-8D16-6C7C5D9C7713}" type="sibTrans" cxnId="{B4730920-7023-43AF-B21B-FC5F5EF5E3AD}">
      <dgm:prSet/>
      <dgm:spPr/>
      <dgm:t>
        <a:bodyPr/>
        <a:lstStyle/>
        <a:p>
          <a:endParaRPr lang="es-AR"/>
        </a:p>
      </dgm:t>
    </dgm:pt>
    <dgm:pt modelId="{8C467E99-E065-4FBD-BD18-27EE830A3D18}">
      <dgm:prSet/>
      <dgm:spPr/>
      <dgm:t>
        <a:bodyPr/>
        <a:lstStyle/>
        <a:p>
          <a:r>
            <a:rPr lang="es-AR" dirty="0"/>
            <a:t>Hidratación y suplementos.</a:t>
          </a:r>
        </a:p>
      </dgm:t>
    </dgm:pt>
    <dgm:pt modelId="{01C72028-8DE3-4401-B06C-A8D139A9B23B}" type="parTrans" cxnId="{3E511158-82DC-43C2-B2B0-F9D2BB51BAF6}">
      <dgm:prSet/>
      <dgm:spPr/>
      <dgm:t>
        <a:bodyPr/>
        <a:lstStyle/>
        <a:p>
          <a:endParaRPr lang="es-AR"/>
        </a:p>
      </dgm:t>
    </dgm:pt>
    <dgm:pt modelId="{B038F9D5-AC80-451C-9435-0AEA9468D7A9}" type="sibTrans" cxnId="{3E511158-82DC-43C2-B2B0-F9D2BB51BAF6}">
      <dgm:prSet/>
      <dgm:spPr/>
      <dgm:t>
        <a:bodyPr/>
        <a:lstStyle/>
        <a:p>
          <a:endParaRPr lang="es-AR"/>
        </a:p>
      </dgm:t>
    </dgm:pt>
    <dgm:pt modelId="{FF41D634-56A8-45ED-9F5D-315886E2F092}">
      <dgm:prSet phldrT="[Texto]"/>
      <dgm:spPr/>
      <dgm:t>
        <a:bodyPr/>
        <a:lstStyle/>
        <a:p>
          <a:r>
            <a:rPr lang="es-AR" dirty="0"/>
            <a:t>DATOS</a:t>
          </a:r>
        </a:p>
      </dgm:t>
    </dgm:pt>
    <dgm:pt modelId="{A997D6AC-01FF-4932-ADB1-C81A4F8BB876}" type="sibTrans" cxnId="{A72F8284-389A-4463-A931-3E7FB7EECA06}">
      <dgm:prSet/>
      <dgm:spPr/>
      <dgm:t>
        <a:bodyPr/>
        <a:lstStyle/>
        <a:p>
          <a:endParaRPr lang="es-AR"/>
        </a:p>
      </dgm:t>
    </dgm:pt>
    <dgm:pt modelId="{A2DF2C3F-3A90-4239-AA71-8A8333C364E7}" type="parTrans" cxnId="{A72F8284-389A-4463-A931-3E7FB7EECA06}">
      <dgm:prSet/>
      <dgm:spPr/>
      <dgm:t>
        <a:bodyPr/>
        <a:lstStyle/>
        <a:p>
          <a:endParaRPr lang="es-AR"/>
        </a:p>
      </dgm:t>
    </dgm:pt>
    <dgm:pt modelId="{B388E805-951C-48BE-B765-67CF415ACA97}" type="pres">
      <dgm:prSet presAssocID="{8D38F62E-32F7-43B8-B07A-BC976135C48E}" presName="vert0" presStyleCnt="0">
        <dgm:presLayoutVars>
          <dgm:dir/>
          <dgm:animOne val="branch"/>
          <dgm:animLvl val="lvl"/>
        </dgm:presLayoutVars>
      </dgm:prSet>
      <dgm:spPr/>
    </dgm:pt>
    <dgm:pt modelId="{EA6CDCEA-BBA3-4842-ADDA-8D5552F7641A}" type="pres">
      <dgm:prSet presAssocID="{FF41D634-56A8-45ED-9F5D-315886E2F092}" presName="thickLine" presStyleLbl="alignNode1" presStyleIdx="0" presStyleCnt="1"/>
      <dgm:spPr/>
    </dgm:pt>
    <dgm:pt modelId="{5A295E75-AAD1-4E76-8EA9-E4BC7AB33683}" type="pres">
      <dgm:prSet presAssocID="{FF41D634-56A8-45ED-9F5D-315886E2F092}" presName="horz1" presStyleCnt="0"/>
      <dgm:spPr/>
    </dgm:pt>
    <dgm:pt modelId="{1E146ED1-F938-4A5D-9144-6C1D29C30877}" type="pres">
      <dgm:prSet presAssocID="{FF41D634-56A8-45ED-9F5D-315886E2F092}" presName="tx1" presStyleLbl="revTx" presStyleIdx="0" presStyleCnt="6"/>
      <dgm:spPr/>
    </dgm:pt>
    <dgm:pt modelId="{E441B313-C410-426F-B1FB-6780304F9D1F}" type="pres">
      <dgm:prSet presAssocID="{FF41D634-56A8-45ED-9F5D-315886E2F092}" presName="vert1" presStyleCnt="0"/>
      <dgm:spPr/>
    </dgm:pt>
    <dgm:pt modelId="{B4278A58-FB95-4E35-8487-A9BBC3198D3C}" type="pres">
      <dgm:prSet presAssocID="{A89865EB-0353-4E84-8D37-1BE95A19A07F}" presName="vertSpace2a" presStyleCnt="0"/>
      <dgm:spPr/>
    </dgm:pt>
    <dgm:pt modelId="{C4A06D14-AA1D-4485-A25A-60A95252FC6C}" type="pres">
      <dgm:prSet presAssocID="{A89865EB-0353-4E84-8D37-1BE95A19A07F}" presName="horz2" presStyleCnt="0"/>
      <dgm:spPr/>
    </dgm:pt>
    <dgm:pt modelId="{A258765F-5B85-4E74-82B4-4090C406E06F}" type="pres">
      <dgm:prSet presAssocID="{A89865EB-0353-4E84-8D37-1BE95A19A07F}" presName="horzSpace2" presStyleCnt="0"/>
      <dgm:spPr/>
    </dgm:pt>
    <dgm:pt modelId="{B03A256E-EED6-41A4-9727-9683314E8B6C}" type="pres">
      <dgm:prSet presAssocID="{A89865EB-0353-4E84-8D37-1BE95A19A07F}" presName="tx2" presStyleLbl="revTx" presStyleIdx="1" presStyleCnt="6"/>
      <dgm:spPr/>
    </dgm:pt>
    <dgm:pt modelId="{805D715D-F338-4B5A-82F4-B9733A61586F}" type="pres">
      <dgm:prSet presAssocID="{A89865EB-0353-4E84-8D37-1BE95A19A07F}" presName="vert2" presStyleCnt="0"/>
      <dgm:spPr/>
    </dgm:pt>
    <dgm:pt modelId="{5D4BD387-72E4-4B0D-8216-64A4F49A7384}" type="pres">
      <dgm:prSet presAssocID="{A89865EB-0353-4E84-8D37-1BE95A19A07F}" presName="thinLine2b" presStyleLbl="callout" presStyleIdx="0" presStyleCnt="5"/>
      <dgm:spPr/>
    </dgm:pt>
    <dgm:pt modelId="{44E4BD17-686C-4550-B3E0-358812865045}" type="pres">
      <dgm:prSet presAssocID="{A89865EB-0353-4E84-8D37-1BE95A19A07F}" presName="vertSpace2b" presStyleCnt="0"/>
      <dgm:spPr/>
    </dgm:pt>
    <dgm:pt modelId="{330E050B-9C0E-4E8F-BDB1-55D28D5E1D61}" type="pres">
      <dgm:prSet presAssocID="{B60B1A05-2A80-4736-ADA3-540A1E0D5191}" presName="horz2" presStyleCnt="0"/>
      <dgm:spPr/>
    </dgm:pt>
    <dgm:pt modelId="{FA27CFCD-9867-433D-B57B-D4269029D76C}" type="pres">
      <dgm:prSet presAssocID="{B60B1A05-2A80-4736-ADA3-540A1E0D5191}" presName="horzSpace2" presStyleCnt="0"/>
      <dgm:spPr/>
    </dgm:pt>
    <dgm:pt modelId="{CB208350-CDA5-41AB-80A4-D722FFE8E38D}" type="pres">
      <dgm:prSet presAssocID="{B60B1A05-2A80-4736-ADA3-540A1E0D5191}" presName="tx2" presStyleLbl="revTx" presStyleIdx="2" presStyleCnt="6"/>
      <dgm:spPr/>
    </dgm:pt>
    <dgm:pt modelId="{E97666B3-1511-44EF-8560-1E0F7E9F4D85}" type="pres">
      <dgm:prSet presAssocID="{B60B1A05-2A80-4736-ADA3-540A1E0D5191}" presName="vert2" presStyleCnt="0"/>
      <dgm:spPr/>
    </dgm:pt>
    <dgm:pt modelId="{F5F39A80-BDB3-414E-ADA9-F01EBC67ABAC}" type="pres">
      <dgm:prSet presAssocID="{B60B1A05-2A80-4736-ADA3-540A1E0D5191}" presName="thinLine2b" presStyleLbl="callout" presStyleIdx="1" presStyleCnt="5"/>
      <dgm:spPr/>
    </dgm:pt>
    <dgm:pt modelId="{E878A481-1811-4868-B26E-C9C63B21E2D6}" type="pres">
      <dgm:prSet presAssocID="{B60B1A05-2A80-4736-ADA3-540A1E0D5191}" presName="vertSpace2b" presStyleCnt="0"/>
      <dgm:spPr/>
    </dgm:pt>
    <dgm:pt modelId="{FFAFC55A-6C4B-40CA-9E27-ED2AE4B74F63}" type="pres">
      <dgm:prSet presAssocID="{4D359CA9-EA12-477D-A8EF-D8AA153E465C}" presName="horz2" presStyleCnt="0"/>
      <dgm:spPr/>
    </dgm:pt>
    <dgm:pt modelId="{CBCCC143-FDB0-49BD-879D-3FCCD14B9A10}" type="pres">
      <dgm:prSet presAssocID="{4D359CA9-EA12-477D-A8EF-D8AA153E465C}" presName="horzSpace2" presStyleCnt="0"/>
      <dgm:spPr/>
    </dgm:pt>
    <dgm:pt modelId="{EB7A37EA-25C3-405E-A23E-6342C2976DEC}" type="pres">
      <dgm:prSet presAssocID="{4D359CA9-EA12-477D-A8EF-D8AA153E465C}" presName="tx2" presStyleLbl="revTx" presStyleIdx="3" presStyleCnt="6"/>
      <dgm:spPr/>
    </dgm:pt>
    <dgm:pt modelId="{03FC26D5-92E8-451B-9BB8-5980E74DE961}" type="pres">
      <dgm:prSet presAssocID="{4D359CA9-EA12-477D-A8EF-D8AA153E465C}" presName="vert2" presStyleCnt="0"/>
      <dgm:spPr/>
    </dgm:pt>
    <dgm:pt modelId="{CAFDA3B1-33BE-4B88-82A8-7E5C84C64540}" type="pres">
      <dgm:prSet presAssocID="{4D359CA9-EA12-477D-A8EF-D8AA153E465C}" presName="thinLine2b" presStyleLbl="callout" presStyleIdx="2" presStyleCnt="5"/>
      <dgm:spPr/>
    </dgm:pt>
    <dgm:pt modelId="{D79B1A52-95C8-4C8C-B112-291AE8032A7C}" type="pres">
      <dgm:prSet presAssocID="{4D359CA9-EA12-477D-A8EF-D8AA153E465C}" presName="vertSpace2b" presStyleCnt="0"/>
      <dgm:spPr/>
    </dgm:pt>
    <dgm:pt modelId="{5B72B792-48ED-4454-8ADC-FF781A801C99}" type="pres">
      <dgm:prSet presAssocID="{0143CA9F-3B4E-4049-BA72-C6C4887F6C5E}" presName="horz2" presStyleCnt="0"/>
      <dgm:spPr/>
    </dgm:pt>
    <dgm:pt modelId="{5A68DDAF-1FA7-49D0-B045-9CA303A7D5DA}" type="pres">
      <dgm:prSet presAssocID="{0143CA9F-3B4E-4049-BA72-C6C4887F6C5E}" presName="horzSpace2" presStyleCnt="0"/>
      <dgm:spPr/>
    </dgm:pt>
    <dgm:pt modelId="{C399B56D-420B-4183-98EA-AA228CF073FD}" type="pres">
      <dgm:prSet presAssocID="{0143CA9F-3B4E-4049-BA72-C6C4887F6C5E}" presName="tx2" presStyleLbl="revTx" presStyleIdx="4" presStyleCnt="6"/>
      <dgm:spPr/>
    </dgm:pt>
    <dgm:pt modelId="{3DBBF8B4-FFBA-4267-BBEC-6798B26339FE}" type="pres">
      <dgm:prSet presAssocID="{0143CA9F-3B4E-4049-BA72-C6C4887F6C5E}" presName="vert2" presStyleCnt="0"/>
      <dgm:spPr/>
    </dgm:pt>
    <dgm:pt modelId="{1FE7BED0-7F1A-466E-9F7B-26B2250AEAA1}" type="pres">
      <dgm:prSet presAssocID="{0143CA9F-3B4E-4049-BA72-C6C4887F6C5E}" presName="thinLine2b" presStyleLbl="callout" presStyleIdx="3" presStyleCnt="5"/>
      <dgm:spPr/>
    </dgm:pt>
    <dgm:pt modelId="{E242F2E0-4EF6-4BB7-BD48-7FD127790C14}" type="pres">
      <dgm:prSet presAssocID="{0143CA9F-3B4E-4049-BA72-C6C4887F6C5E}" presName="vertSpace2b" presStyleCnt="0"/>
      <dgm:spPr/>
    </dgm:pt>
    <dgm:pt modelId="{94620321-4B99-426D-90CF-9C78B70BC3E7}" type="pres">
      <dgm:prSet presAssocID="{8C467E99-E065-4FBD-BD18-27EE830A3D18}" presName="horz2" presStyleCnt="0"/>
      <dgm:spPr/>
    </dgm:pt>
    <dgm:pt modelId="{DED701E5-29D0-4AA9-8F5D-04C7BA5B9F71}" type="pres">
      <dgm:prSet presAssocID="{8C467E99-E065-4FBD-BD18-27EE830A3D18}" presName="horzSpace2" presStyleCnt="0"/>
      <dgm:spPr/>
    </dgm:pt>
    <dgm:pt modelId="{768E40B0-213B-4744-A4C2-BEB63AD17B8A}" type="pres">
      <dgm:prSet presAssocID="{8C467E99-E065-4FBD-BD18-27EE830A3D18}" presName="tx2" presStyleLbl="revTx" presStyleIdx="5" presStyleCnt="6"/>
      <dgm:spPr/>
    </dgm:pt>
    <dgm:pt modelId="{4DC90DD4-1BFA-457F-A5A0-87CDFC898415}" type="pres">
      <dgm:prSet presAssocID="{8C467E99-E065-4FBD-BD18-27EE830A3D18}" presName="vert2" presStyleCnt="0"/>
      <dgm:spPr/>
    </dgm:pt>
    <dgm:pt modelId="{9752A463-DCEB-46DA-AFF3-BBEB148199AE}" type="pres">
      <dgm:prSet presAssocID="{8C467E99-E065-4FBD-BD18-27EE830A3D18}" presName="thinLine2b" presStyleLbl="callout" presStyleIdx="4" presStyleCnt="5"/>
      <dgm:spPr/>
    </dgm:pt>
    <dgm:pt modelId="{4E71E594-320D-4B0A-895C-8593C9727E7A}" type="pres">
      <dgm:prSet presAssocID="{8C467E99-E065-4FBD-BD18-27EE830A3D18}" presName="vertSpace2b" presStyleCnt="0"/>
      <dgm:spPr/>
    </dgm:pt>
  </dgm:ptLst>
  <dgm:cxnLst>
    <dgm:cxn modelId="{B4730920-7023-43AF-B21B-FC5F5EF5E3AD}" srcId="{FF41D634-56A8-45ED-9F5D-315886E2F092}" destId="{0143CA9F-3B4E-4049-BA72-C6C4887F6C5E}" srcOrd="3" destOrd="0" parTransId="{BDA1FD2F-9864-401B-86E1-8D15BB0CEC89}" sibTransId="{5A3E31EB-677E-41AC-8D16-6C7C5D9C7713}"/>
    <dgm:cxn modelId="{24962E30-C581-45EB-9894-F48982E7D4F9}" type="presOf" srcId="{0143CA9F-3B4E-4049-BA72-C6C4887F6C5E}" destId="{C399B56D-420B-4183-98EA-AA228CF073FD}" srcOrd="0" destOrd="0" presId="urn:microsoft.com/office/officeart/2008/layout/LinedList"/>
    <dgm:cxn modelId="{0EE2C931-B7FE-434D-B2FD-429F19178CF1}" type="presOf" srcId="{A89865EB-0353-4E84-8D37-1BE95A19A07F}" destId="{B03A256E-EED6-41A4-9727-9683314E8B6C}" srcOrd="0" destOrd="0" presId="urn:microsoft.com/office/officeart/2008/layout/LinedList"/>
    <dgm:cxn modelId="{03F2F95D-A2B2-4AA7-BF85-0205149A1BD3}" type="presOf" srcId="{8C467E99-E065-4FBD-BD18-27EE830A3D18}" destId="{768E40B0-213B-4744-A4C2-BEB63AD17B8A}" srcOrd="0" destOrd="0" presId="urn:microsoft.com/office/officeart/2008/layout/LinedList"/>
    <dgm:cxn modelId="{776B6456-D0AF-4C8F-A629-89A792F3DDA9}" type="presOf" srcId="{8D38F62E-32F7-43B8-B07A-BC976135C48E}" destId="{B388E805-951C-48BE-B765-67CF415ACA97}" srcOrd="0" destOrd="0" presId="urn:microsoft.com/office/officeart/2008/layout/LinedList"/>
    <dgm:cxn modelId="{3E511158-82DC-43C2-B2B0-F9D2BB51BAF6}" srcId="{FF41D634-56A8-45ED-9F5D-315886E2F092}" destId="{8C467E99-E065-4FBD-BD18-27EE830A3D18}" srcOrd="4" destOrd="0" parTransId="{01C72028-8DE3-4401-B06C-A8D139A9B23B}" sibTransId="{B038F9D5-AC80-451C-9435-0AEA9468D7A9}"/>
    <dgm:cxn modelId="{A72F8284-389A-4463-A931-3E7FB7EECA06}" srcId="{8D38F62E-32F7-43B8-B07A-BC976135C48E}" destId="{FF41D634-56A8-45ED-9F5D-315886E2F092}" srcOrd="0" destOrd="0" parTransId="{A2DF2C3F-3A90-4239-AA71-8A8333C364E7}" sibTransId="{A997D6AC-01FF-4932-ADB1-C81A4F8BB876}"/>
    <dgm:cxn modelId="{5A599DAA-157D-4113-87D1-484CE4681AC1}" srcId="{FF41D634-56A8-45ED-9F5D-315886E2F092}" destId="{A89865EB-0353-4E84-8D37-1BE95A19A07F}" srcOrd="0" destOrd="0" parTransId="{0D0F18BC-D6EA-4311-A1EA-0D099C65E33C}" sibTransId="{B5AA06B1-3D28-4C37-80D8-961455356D46}"/>
    <dgm:cxn modelId="{3C73F3AF-D13F-419B-9473-F1B26C0C103C}" srcId="{FF41D634-56A8-45ED-9F5D-315886E2F092}" destId="{4D359CA9-EA12-477D-A8EF-D8AA153E465C}" srcOrd="2" destOrd="0" parTransId="{07F61602-99AD-4348-97F1-B186F62E8A6E}" sibTransId="{875B0E3A-17F1-43A6-A27E-CF4B6784F876}"/>
    <dgm:cxn modelId="{EB4DC6C4-8AD9-4055-989D-147CE168F6D3}" type="presOf" srcId="{4D359CA9-EA12-477D-A8EF-D8AA153E465C}" destId="{EB7A37EA-25C3-405E-A23E-6342C2976DEC}" srcOrd="0" destOrd="0" presId="urn:microsoft.com/office/officeart/2008/layout/LinedList"/>
    <dgm:cxn modelId="{CF104ACC-5B14-4108-85C7-645DF9AB4477}" type="presOf" srcId="{FF41D634-56A8-45ED-9F5D-315886E2F092}" destId="{1E146ED1-F938-4A5D-9144-6C1D29C30877}" srcOrd="0" destOrd="0" presId="urn:microsoft.com/office/officeart/2008/layout/LinedList"/>
    <dgm:cxn modelId="{965E76EA-89E1-468A-BCCA-206D6D21712C}" type="presOf" srcId="{B60B1A05-2A80-4736-ADA3-540A1E0D5191}" destId="{CB208350-CDA5-41AB-80A4-D722FFE8E38D}" srcOrd="0" destOrd="0" presId="urn:microsoft.com/office/officeart/2008/layout/LinedList"/>
    <dgm:cxn modelId="{EC7F99F7-13CA-443D-B599-C65B082F69D0}" srcId="{FF41D634-56A8-45ED-9F5D-315886E2F092}" destId="{B60B1A05-2A80-4736-ADA3-540A1E0D5191}" srcOrd="1" destOrd="0" parTransId="{0FF260FC-4865-4C9D-8F02-5CDCA8EBCA78}" sibTransId="{0146BA5C-3E74-4C97-9B58-F9B4902F1FFF}"/>
    <dgm:cxn modelId="{DA26CDC6-BCE7-473D-995D-0D1F4E20085B}" type="presParOf" srcId="{B388E805-951C-48BE-B765-67CF415ACA97}" destId="{EA6CDCEA-BBA3-4842-ADDA-8D5552F7641A}" srcOrd="0" destOrd="0" presId="urn:microsoft.com/office/officeart/2008/layout/LinedList"/>
    <dgm:cxn modelId="{DA0DB923-4DE7-4C4A-918A-91A205653015}" type="presParOf" srcId="{B388E805-951C-48BE-B765-67CF415ACA97}" destId="{5A295E75-AAD1-4E76-8EA9-E4BC7AB33683}" srcOrd="1" destOrd="0" presId="urn:microsoft.com/office/officeart/2008/layout/LinedList"/>
    <dgm:cxn modelId="{DF4E4C3C-E1CF-44F2-B28C-D514EE782206}" type="presParOf" srcId="{5A295E75-AAD1-4E76-8EA9-E4BC7AB33683}" destId="{1E146ED1-F938-4A5D-9144-6C1D29C30877}" srcOrd="0" destOrd="0" presId="urn:microsoft.com/office/officeart/2008/layout/LinedList"/>
    <dgm:cxn modelId="{1A2A16C7-7684-4EB1-BD58-01015ECDB1FA}" type="presParOf" srcId="{5A295E75-AAD1-4E76-8EA9-E4BC7AB33683}" destId="{E441B313-C410-426F-B1FB-6780304F9D1F}" srcOrd="1" destOrd="0" presId="urn:microsoft.com/office/officeart/2008/layout/LinedList"/>
    <dgm:cxn modelId="{07F2EE4A-CBC8-4FD4-A50A-0780284B52B6}" type="presParOf" srcId="{E441B313-C410-426F-B1FB-6780304F9D1F}" destId="{B4278A58-FB95-4E35-8487-A9BBC3198D3C}" srcOrd="0" destOrd="0" presId="urn:microsoft.com/office/officeart/2008/layout/LinedList"/>
    <dgm:cxn modelId="{DEB1D325-9C14-48CF-A462-0C3E8F93A4EE}" type="presParOf" srcId="{E441B313-C410-426F-B1FB-6780304F9D1F}" destId="{C4A06D14-AA1D-4485-A25A-60A95252FC6C}" srcOrd="1" destOrd="0" presId="urn:microsoft.com/office/officeart/2008/layout/LinedList"/>
    <dgm:cxn modelId="{842D1D82-6038-4FB4-95C2-2190E864FE69}" type="presParOf" srcId="{C4A06D14-AA1D-4485-A25A-60A95252FC6C}" destId="{A258765F-5B85-4E74-82B4-4090C406E06F}" srcOrd="0" destOrd="0" presId="urn:microsoft.com/office/officeart/2008/layout/LinedList"/>
    <dgm:cxn modelId="{C575B012-5A9D-4D87-8E62-2E3D3B53BF23}" type="presParOf" srcId="{C4A06D14-AA1D-4485-A25A-60A95252FC6C}" destId="{B03A256E-EED6-41A4-9727-9683314E8B6C}" srcOrd="1" destOrd="0" presId="urn:microsoft.com/office/officeart/2008/layout/LinedList"/>
    <dgm:cxn modelId="{9A4F52A3-67EE-488C-AD58-2961AAE21130}" type="presParOf" srcId="{C4A06D14-AA1D-4485-A25A-60A95252FC6C}" destId="{805D715D-F338-4B5A-82F4-B9733A61586F}" srcOrd="2" destOrd="0" presId="urn:microsoft.com/office/officeart/2008/layout/LinedList"/>
    <dgm:cxn modelId="{36F95707-AF8A-4927-803E-5D96331005A5}" type="presParOf" srcId="{E441B313-C410-426F-B1FB-6780304F9D1F}" destId="{5D4BD387-72E4-4B0D-8216-64A4F49A7384}" srcOrd="2" destOrd="0" presId="urn:microsoft.com/office/officeart/2008/layout/LinedList"/>
    <dgm:cxn modelId="{BCA24962-1912-4E30-8BDB-3092FBBA7ADF}" type="presParOf" srcId="{E441B313-C410-426F-B1FB-6780304F9D1F}" destId="{44E4BD17-686C-4550-B3E0-358812865045}" srcOrd="3" destOrd="0" presId="urn:microsoft.com/office/officeart/2008/layout/LinedList"/>
    <dgm:cxn modelId="{B0133C34-3B61-441D-8864-50746165F08C}" type="presParOf" srcId="{E441B313-C410-426F-B1FB-6780304F9D1F}" destId="{330E050B-9C0E-4E8F-BDB1-55D28D5E1D61}" srcOrd="4" destOrd="0" presId="urn:microsoft.com/office/officeart/2008/layout/LinedList"/>
    <dgm:cxn modelId="{D39B67B1-2B81-4DDA-8144-51CD4B04BB4D}" type="presParOf" srcId="{330E050B-9C0E-4E8F-BDB1-55D28D5E1D61}" destId="{FA27CFCD-9867-433D-B57B-D4269029D76C}" srcOrd="0" destOrd="0" presId="urn:microsoft.com/office/officeart/2008/layout/LinedList"/>
    <dgm:cxn modelId="{75A011B8-6207-40DD-B8C0-3EFD0B44E335}" type="presParOf" srcId="{330E050B-9C0E-4E8F-BDB1-55D28D5E1D61}" destId="{CB208350-CDA5-41AB-80A4-D722FFE8E38D}" srcOrd="1" destOrd="0" presId="urn:microsoft.com/office/officeart/2008/layout/LinedList"/>
    <dgm:cxn modelId="{DC17C0FB-1369-47C9-97EA-24C475430DD4}" type="presParOf" srcId="{330E050B-9C0E-4E8F-BDB1-55D28D5E1D61}" destId="{E97666B3-1511-44EF-8560-1E0F7E9F4D85}" srcOrd="2" destOrd="0" presId="urn:microsoft.com/office/officeart/2008/layout/LinedList"/>
    <dgm:cxn modelId="{EA802021-18DA-430C-A407-9581258B048D}" type="presParOf" srcId="{E441B313-C410-426F-B1FB-6780304F9D1F}" destId="{F5F39A80-BDB3-414E-ADA9-F01EBC67ABAC}" srcOrd="5" destOrd="0" presId="urn:microsoft.com/office/officeart/2008/layout/LinedList"/>
    <dgm:cxn modelId="{D3673A86-9BFF-4D44-85EF-72D1973257AA}" type="presParOf" srcId="{E441B313-C410-426F-B1FB-6780304F9D1F}" destId="{E878A481-1811-4868-B26E-C9C63B21E2D6}" srcOrd="6" destOrd="0" presId="urn:microsoft.com/office/officeart/2008/layout/LinedList"/>
    <dgm:cxn modelId="{1377DA6A-575F-411B-A18B-5BD56FFF65BB}" type="presParOf" srcId="{E441B313-C410-426F-B1FB-6780304F9D1F}" destId="{FFAFC55A-6C4B-40CA-9E27-ED2AE4B74F63}" srcOrd="7" destOrd="0" presId="urn:microsoft.com/office/officeart/2008/layout/LinedList"/>
    <dgm:cxn modelId="{5DD68C95-3155-457D-8472-C2CE7AAEB04C}" type="presParOf" srcId="{FFAFC55A-6C4B-40CA-9E27-ED2AE4B74F63}" destId="{CBCCC143-FDB0-49BD-879D-3FCCD14B9A10}" srcOrd="0" destOrd="0" presId="urn:microsoft.com/office/officeart/2008/layout/LinedList"/>
    <dgm:cxn modelId="{3FC46D46-32E0-452F-8FFE-1461C4BF0C9A}" type="presParOf" srcId="{FFAFC55A-6C4B-40CA-9E27-ED2AE4B74F63}" destId="{EB7A37EA-25C3-405E-A23E-6342C2976DEC}" srcOrd="1" destOrd="0" presId="urn:microsoft.com/office/officeart/2008/layout/LinedList"/>
    <dgm:cxn modelId="{8B970D49-33DF-46A9-91D1-7E41AF369CDA}" type="presParOf" srcId="{FFAFC55A-6C4B-40CA-9E27-ED2AE4B74F63}" destId="{03FC26D5-92E8-451B-9BB8-5980E74DE961}" srcOrd="2" destOrd="0" presId="urn:microsoft.com/office/officeart/2008/layout/LinedList"/>
    <dgm:cxn modelId="{C7780A50-61B5-4139-A68A-034971931531}" type="presParOf" srcId="{E441B313-C410-426F-B1FB-6780304F9D1F}" destId="{CAFDA3B1-33BE-4B88-82A8-7E5C84C64540}" srcOrd="8" destOrd="0" presId="urn:microsoft.com/office/officeart/2008/layout/LinedList"/>
    <dgm:cxn modelId="{198040AE-7B41-4ABA-BA66-B84DD29D9A3A}" type="presParOf" srcId="{E441B313-C410-426F-B1FB-6780304F9D1F}" destId="{D79B1A52-95C8-4C8C-B112-291AE8032A7C}" srcOrd="9" destOrd="0" presId="urn:microsoft.com/office/officeart/2008/layout/LinedList"/>
    <dgm:cxn modelId="{012E1A03-C8AA-4F8A-AAE5-DC42EABB8D15}" type="presParOf" srcId="{E441B313-C410-426F-B1FB-6780304F9D1F}" destId="{5B72B792-48ED-4454-8ADC-FF781A801C99}" srcOrd="10" destOrd="0" presId="urn:microsoft.com/office/officeart/2008/layout/LinedList"/>
    <dgm:cxn modelId="{29A1B134-64C5-4C61-9E59-4360B3233C77}" type="presParOf" srcId="{5B72B792-48ED-4454-8ADC-FF781A801C99}" destId="{5A68DDAF-1FA7-49D0-B045-9CA303A7D5DA}" srcOrd="0" destOrd="0" presId="urn:microsoft.com/office/officeart/2008/layout/LinedList"/>
    <dgm:cxn modelId="{66C4F3FA-4891-4C37-A7CD-3A5ECC8C0088}" type="presParOf" srcId="{5B72B792-48ED-4454-8ADC-FF781A801C99}" destId="{C399B56D-420B-4183-98EA-AA228CF073FD}" srcOrd="1" destOrd="0" presId="urn:microsoft.com/office/officeart/2008/layout/LinedList"/>
    <dgm:cxn modelId="{AD11BBBD-8F66-41C3-A35B-83E40321F688}" type="presParOf" srcId="{5B72B792-48ED-4454-8ADC-FF781A801C99}" destId="{3DBBF8B4-FFBA-4267-BBEC-6798B26339FE}" srcOrd="2" destOrd="0" presId="urn:microsoft.com/office/officeart/2008/layout/LinedList"/>
    <dgm:cxn modelId="{E6A593A2-2AFD-49EC-9F92-430F09F470F5}" type="presParOf" srcId="{E441B313-C410-426F-B1FB-6780304F9D1F}" destId="{1FE7BED0-7F1A-466E-9F7B-26B2250AEAA1}" srcOrd="11" destOrd="0" presId="urn:microsoft.com/office/officeart/2008/layout/LinedList"/>
    <dgm:cxn modelId="{0C68AB9C-F239-4740-9BCA-A9EDE323318B}" type="presParOf" srcId="{E441B313-C410-426F-B1FB-6780304F9D1F}" destId="{E242F2E0-4EF6-4BB7-BD48-7FD127790C14}" srcOrd="12" destOrd="0" presId="urn:microsoft.com/office/officeart/2008/layout/LinedList"/>
    <dgm:cxn modelId="{414C8E5C-1CCB-4FE1-B089-148EDB875A79}" type="presParOf" srcId="{E441B313-C410-426F-B1FB-6780304F9D1F}" destId="{94620321-4B99-426D-90CF-9C78B70BC3E7}" srcOrd="13" destOrd="0" presId="urn:microsoft.com/office/officeart/2008/layout/LinedList"/>
    <dgm:cxn modelId="{FCB5A374-1722-4764-B87B-397494E63CB4}" type="presParOf" srcId="{94620321-4B99-426D-90CF-9C78B70BC3E7}" destId="{DED701E5-29D0-4AA9-8F5D-04C7BA5B9F71}" srcOrd="0" destOrd="0" presId="urn:microsoft.com/office/officeart/2008/layout/LinedList"/>
    <dgm:cxn modelId="{896833E0-C2B0-4E99-ADC7-4CD28232211B}" type="presParOf" srcId="{94620321-4B99-426D-90CF-9C78B70BC3E7}" destId="{768E40B0-213B-4744-A4C2-BEB63AD17B8A}" srcOrd="1" destOrd="0" presId="urn:microsoft.com/office/officeart/2008/layout/LinedList"/>
    <dgm:cxn modelId="{20EC0339-7A6F-4488-9C96-2EEA4B954ECF}" type="presParOf" srcId="{94620321-4B99-426D-90CF-9C78B70BC3E7}" destId="{4DC90DD4-1BFA-457F-A5A0-87CDFC898415}" srcOrd="2" destOrd="0" presId="urn:microsoft.com/office/officeart/2008/layout/LinedList"/>
    <dgm:cxn modelId="{1F7B0E78-ACB2-4976-ADAD-A965210B2551}" type="presParOf" srcId="{E441B313-C410-426F-B1FB-6780304F9D1F}" destId="{9752A463-DCEB-46DA-AFF3-BBEB148199AE}" srcOrd="14" destOrd="0" presId="urn:microsoft.com/office/officeart/2008/layout/LinedList"/>
    <dgm:cxn modelId="{7475C673-48E8-45A7-A9FF-498D4DDD68C8}" type="presParOf" srcId="{E441B313-C410-426F-B1FB-6780304F9D1F}" destId="{4E71E594-320D-4B0A-895C-8593C9727E7A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870E46-7DE1-4609-B23C-DB58B88DA740}" type="doc">
      <dgm:prSet loTypeId="urn:microsoft.com/office/officeart/2005/8/layout/radial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CDCE9FB1-A76F-44AD-87A3-36EFFF702F56}">
      <dgm:prSet phldrT="[Texto]"/>
      <dgm:spPr/>
      <dgm:t>
        <a:bodyPr/>
        <a:lstStyle/>
        <a:p>
          <a:r>
            <a:rPr lang="es-AR" dirty="0"/>
            <a:t>OBJETIVOS </a:t>
          </a:r>
        </a:p>
        <a:p>
          <a:r>
            <a:rPr lang="es-AR" dirty="0"/>
            <a:t>DE LA INTERVENCIÓN NNUTRICIONAL</a:t>
          </a:r>
        </a:p>
      </dgm:t>
    </dgm:pt>
    <dgm:pt modelId="{BCE2FD90-8648-4D38-BFF3-B8647EEC7F5E}" type="parTrans" cxnId="{F66BEA8B-F506-46F8-9298-00B35D45481B}">
      <dgm:prSet/>
      <dgm:spPr/>
      <dgm:t>
        <a:bodyPr/>
        <a:lstStyle/>
        <a:p>
          <a:endParaRPr lang="es-AR"/>
        </a:p>
      </dgm:t>
    </dgm:pt>
    <dgm:pt modelId="{CF556240-84F5-4896-815B-9E603B0DBF2A}" type="sibTrans" cxnId="{F66BEA8B-F506-46F8-9298-00B35D45481B}">
      <dgm:prSet/>
      <dgm:spPr/>
      <dgm:t>
        <a:bodyPr/>
        <a:lstStyle/>
        <a:p>
          <a:endParaRPr lang="es-AR"/>
        </a:p>
      </dgm:t>
    </dgm:pt>
    <dgm:pt modelId="{402D8024-E029-4D7E-857D-F02BC9303F07}">
      <dgm:prSet phldrT="[Texto]" custT="1"/>
      <dgm:spPr/>
      <dgm:t>
        <a:bodyPr/>
        <a:lstStyle/>
        <a:p>
          <a:r>
            <a:rPr lang="es-AR" sz="2000" dirty="0"/>
            <a:t>EVALUAR BALANCE CALÓRICO</a:t>
          </a:r>
        </a:p>
      </dgm:t>
    </dgm:pt>
    <dgm:pt modelId="{1307DE0E-090B-4B0A-B9FC-601102473969}" type="parTrans" cxnId="{239052B1-372F-4D33-998C-8E2E6497A3A6}">
      <dgm:prSet/>
      <dgm:spPr/>
      <dgm:t>
        <a:bodyPr/>
        <a:lstStyle/>
        <a:p>
          <a:endParaRPr lang="es-AR"/>
        </a:p>
      </dgm:t>
    </dgm:pt>
    <dgm:pt modelId="{6C064FC0-731F-455A-AD39-EAE05A15B7F5}" type="sibTrans" cxnId="{239052B1-372F-4D33-998C-8E2E6497A3A6}">
      <dgm:prSet/>
      <dgm:spPr/>
      <dgm:t>
        <a:bodyPr/>
        <a:lstStyle/>
        <a:p>
          <a:endParaRPr lang="es-AR"/>
        </a:p>
      </dgm:t>
    </dgm:pt>
    <dgm:pt modelId="{C34B7382-446B-45A9-A929-F63511B5D780}">
      <dgm:prSet phldrT="[Texto]" custT="1"/>
      <dgm:spPr/>
      <dgm:t>
        <a:bodyPr/>
        <a:lstStyle/>
        <a:p>
          <a:r>
            <a:rPr lang="es-AR" sz="2000" dirty="0"/>
            <a:t>CUBRIR RECOMENDACIONES DE NUTRIENTES</a:t>
          </a:r>
        </a:p>
      </dgm:t>
    </dgm:pt>
    <dgm:pt modelId="{881D9DAA-D0B6-496A-BC64-32C2F6A05D95}" type="parTrans" cxnId="{0AD7620F-E0F7-4C8A-9AD9-F885CE5DF314}">
      <dgm:prSet/>
      <dgm:spPr/>
      <dgm:t>
        <a:bodyPr/>
        <a:lstStyle/>
        <a:p>
          <a:endParaRPr lang="es-AR"/>
        </a:p>
      </dgm:t>
    </dgm:pt>
    <dgm:pt modelId="{16C392AE-49CF-4DDD-8654-D7989673BA7E}" type="sibTrans" cxnId="{0AD7620F-E0F7-4C8A-9AD9-F885CE5DF314}">
      <dgm:prSet/>
      <dgm:spPr/>
      <dgm:t>
        <a:bodyPr/>
        <a:lstStyle/>
        <a:p>
          <a:endParaRPr lang="es-AR"/>
        </a:p>
      </dgm:t>
    </dgm:pt>
    <dgm:pt modelId="{EC6A83B8-8226-4664-9BF9-C79283442FFE}">
      <dgm:prSet phldrT="[Texto]"/>
      <dgm:spPr/>
      <dgm:t>
        <a:bodyPr/>
        <a:lstStyle/>
        <a:p>
          <a:r>
            <a:rPr lang="es-AR" dirty="0"/>
            <a:t>ORGANIZAR HORARIOS DE INGESTAS</a:t>
          </a:r>
        </a:p>
      </dgm:t>
    </dgm:pt>
    <dgm:pt modelId="{239EFDF9-D04C-4C95-9468-1AA5BD068CA5}" type="parTrans" cxnId="{C90ACC44-7732-4121-9A65-5F930FD489BE}">
      <dgm:prSet/>
      <dgm:spPr/>
      <dgm:t>
        <a:bodyPr/>
        <a:lstStyle/>
        <a:p>
          <a:endParaRPr lang="es-AR"/>
        </a:p>
      </dgm:t>
    </dgm:pt>
    <dgm:pt modelId="{DACDB0B8-567B-4653-B1DB-27CA0F7FD767}" type="sibTrans" cxnId="{C90ACC44-7732-4121-9A65-5F930FD489BE}">
      <dgm:prSet/>
      <dgm:spPr/>
      <dgm:t>
        <a:bodyPr/>
        <a:lstStyle/>
        <a:p>
          <a:endParaRPr lang="es-AR"/>
        </a:p>
      </dgm:t>
    </dgm:pt>
    <dgm:pt modelId="{4D86B542-B30D-46BD-B45F-ADCF7EB988F5}">
      <dgm:prSet phldrT="[Texto]"/>
      <dgm:spPr/>
      <dgm:t>
        <a:bodyPr/>
        <a:lstStyle/>
        <a:p>
          <a:r>
            <a:rPr lang="es-AR" dirty="0"/>
            <a:t>EVALUAR Y CORREGIR EXCESOS Y CARENCIAS</a:t>
          </a:r>
        </a:p>
      </dgm:t>
    </dgm:pt>
    <dgm:pt modelId="{2FAF3785-07C1-4BA4-A0C7-1D069E7ED703}" type="parTrans" cxnId="{6C981E24-AE4F-4580-B727-F053F65244BB}">
      <dgm:prSet/>
      <dgm:spPr/>
      <dgm:t>
        <a:bodyPr/>
        <a:lstStyle/>
        <a:p>
          <a:endParaRPr lang="es-AR"/>
        </a:p>
      </dgm:t>
    </dgm:pt>
    <dgm:pt modelId="{07E9D904-17C6-4FCE-980B-CDCFD2ED4BA7}" type="sibTrans" cxnId="{6C981E24-AE4F-4580-B727-F053F65244BB}">
      <dgm:prSet/>
      <dgm:spPr/>
      <dgm:t>
        <a:bodyPr/>
        <a:lstStyle/>
        <a:p>
          <a:endParaRPr lang="es-AR"/>
        </a:p>
      </dgm:t>
    </dgm:pt>
    <dgm:pt modelId="{C78DD8E4-F1F8-434E-A05C-1DBC1CF64DA4}">
      <dgm:prSet/>
      <dgm:spPr/>
      <dgm:t>
        <a:bodyPr/>
        <a:lstStyle/>
        <a:p>
          <a:r>
            <a:rPr lang="es-AR" dirty="0"/>
            <a:t>EAN</a:t>
          </a:r>
        </a:p>
      </dgm:t>
    </dgm:pt>
    <dgm:pt modelId="{E61AF8AB-6AFA-4DB2-AC0F-28C6E473A822}" type="parTrans" cxnId="{2AA1731C-DBC0-43E1-B9F4-F67F9B03ED58}">
      <dgm:prSet/>
      <dgm:spPr/>
      <dgm:t>
        <a:bodyPr/>
        <a:lstStyle/>
        <a:p>
          <a:endParaRPr lang="es-AR"/>
        </a:p>
      </dgm:t>
    </dgm:pt>
    <dgm:pt modelId="{5F058AEF-2F0A-451D-BDA9-2FC47E261A04}" type="sibTrans" cxnId="{2AA1731C-DBC0-43E1-B9F4-F67F9B03ED58}">
      <dgm:prSet/>
      <dgm:spPr/>
      <dgm:t>
        <a:bodyPr/>
        <a:lstStyle/>
        <a:p>
          <a:endParaRPr lang="es-AR"/>
        </a:p>
      </dgm:t>
    </dgm:pt>
    <dgm:pt modelId="{B85D1D73-CB14-477D-870D-BC8164F69646}" type="pres">
      <dgm:prSet presAssocID="{53870E46-7DE1-4609-B23C-DB58B88DA740}" presName="composite" presStyleCnt="0">
        <dgm:presLayoutVars>
          <dgm:chMax val="1"/>
          <dgm:dir/>
          <dgm:resizeHandles val="exact"/>
        </dgm:presLayoutVars>
      </dgm:prSet>
      <dgm:spPr/>
    </dgm:pt>
    <dgm:pt modelId="{24F58A42-EB74-4906-B1CF-9A338AC91C30}" type="pres">
      <dgm:prSet presAssocID="{53870E46-7DE1-4609-B23C-DB58B88DA740}" presName="radial" presStyleCnt="0">
        <dgm:presLayoutVars>
          <dgm:animLvl val="ctr"/>
        </dgm:presLayoutVars>
      </dgm:prSet>
      <dgm:spPr/>
    </dgm:pt>
    <dgm:pt modelId="{2FD2C113-2A2E-4BE9-8207-ABD5435F3253}" type="pres">
      <dgm:prSet presAssocID="{CDCE9FB1-A76F-44AD-87A3-36EFFF702F56}" presName="centerShape" presStyleLbl="vennNode1" presStyleIdx="0" presStyleCnt="6"/>
      <dgm:spPr/>
    </dgm:pt>
    <dgm:pt modelId="{88D40811-67D1-498D-8E5B-C8501EF794B9}" type="pres">
      <dgm:prSet presAssocID="{402D8024-E029-4D7E-857D-F02BC9303F07}" presName="node" presStyleLbl="vennNode1" presStyleIdx="1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3DB487C9-84A7-4D67-BF35-1C94B2534887}" type="pres">
      <dgm:prSet presAssocID="{C34B7382-446B-45A9-A929-F63511B5D780}" presName="node" presStyleLbl="vennNode1" presStyleIdx="2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6679150C-DB4C-4D73-B2D2-445DB8A9F0E0}" type="pres">
      <dgm:prSet presAssocID="{EC6A83B8-8226-4664-9BF9-C79283442FFE}" presName="node" presStyleLbl="vennNode1" presStyleIdx="3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CC96B864-49AE-4489-B7ED-A926D9C4A3A2}" type="pres">
      <dgm:prSet presAssocID="{4D86B542-B30D-46BD-B45F-ADCF7EB988F5}" presName="node" presStyleLbl="vennNode1" presStyleIdx="4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0356283F-4495-4D47-AF32-C9CFACC56ECB}" type="pres">
      <dgm:prSet presAssocID="{C78DD8E4-F1F8-434E-A05C-1DBC1CF64DA4}" presName="node" presStyleLbl="vennNode1" presStyleIdx="5" presStyleCnt="6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0AD7620F-E0F7-4C8A-9AD9-F885CE5DF314}" srcId="{CDCE9FB1-A76F-44AD-87A3-36EFFF702F56}" destId="{C34B7382-446B-45A9-A929-F63511B5D780}" srcOrd="1" destOrd="0" parTransId="{881D9DAA-D0B6-496A-BC64-32C2F6A05D95}" sibTransId="{16C392AE-49CF-4DDD-8654-D7989673BA7E}"/>
    <dgm:cxn modelId="{BFF71B19-29F7-4ED2-9BEF-C02DD614DCDC}" type="presOf" srcId="{C78DD8E4-F1F8-434E-A05C-1DBC1CF64DA4}" destId="{0356283F-4495-4D47-AF32-C9CFACC56ECB}" srcOrd="0" destOrd="0" presId="urn:microsoft.com/office/officeart/2005/8/layout/radial3"/>
    <dgm:cxn modelId="{2AA1731C-DBC0-43E1-B9F4-F67F9B03ED58}" srcId="{CDCE9FB1-A76F-44AD-87A3-36EFFF702F56}" destId="{C78DD8E4-F1F8-434E-A05C-1DBC1CF64DA4}" srcOrd="4" destOrd="0" parTransId="{E61AF8AB-6AFA-4DB2-AC0F-28C6E473A822}" sibTransId="{5F058AEF-2F0A-451D-BDA9-2FC47E261A04}"/>
    <dgm:cxn modelId="{1450E822-293B-4077-8E04-D36E5542CBAF}" type="presOf" srcId="{402D8024-E029-4D7E-857D-F02BC9303F07}" destId="{88D40811-67D1-498D-8E5B-C8501EF794B9}" srcOrd="0" destOrd="0" presId="urn:microsoft.com/office/officeart/2005/8/layout/radial3"/>
    <dgm:cxn modelId="{6C981E24-AE4F-4580-B727-F053F65244BB}" srcId="{CDCE9FB1-A76F-44AD-87A3-36EFFF702F56}" destId="{4D86B542-B30D-46BD-B45F-ADCF7EB988F5}" srcOrd="3" destOrd="0" parTransId="{2FAF3785-07C1-4BA4-A0C7-1D069E7ED703}" sibTransId="{07E9D904-17C6-4FCE-980B-CDCFD2ED4BA7}"/>
    <dgm:cxn modelId="{C90ACC44-7732-4121-9A65-5F930FD489BE}" srcId="{CDCE9FB1-A76F-44AD-87A3-36EFFF702F56}" destId="{EC6A83B8-8226-4664-9BF9-C79283442FFE}" srcOrd="2" destOrd="0" parTransId="{239EFDF9-D04C-4C95-9468-1AA5BD068CA5}" sibTransId="{DACDB0B8-567B-4653-B1DB-27CA0F7FD767}"/>
    <dgm:cxn modelId="{F66BEA8B-F506-46F8-9298-00B35D45481B}" srcId="{53870E46-7DE1-4609-B23C-DB58B88DA740}" destId="{CDCE9FB1-A76F-44AD-87A3-36EFFF702F56}" srcOrd="0" destOrd="0" parTransId="{BCE2FD90-8648-4D38-BFF3-B8647EEC7F5E}" sibTransId="{CF556240-84F5-4896-815B-9E603B0DBF2A}"/>
    <dgm:cxn modelId="{F701A09B-ED5E-4CBE-AAF2-D954FCE3D797}" type="presOf" srcId="{C34B7382-446B-45A9-A929-F63511B5D780}" destId="{3DB487C9-84A7-4D67-BF35-1C94B2534887}" srcOrd="0" destOrd="0" presId="urn:microsoft.com/office/officeart/2005/8/layout/radial3"/>
    <dgm:cxn modelId="{1BB5B59C-E665-4447-A67F-B9B377F9505E}" type="presOf" srcId="{53870E46-7DE1-4609-B23C-DB58B88DA740}" destId="{B85D1D73-CB14-477D-870D-BC8164F69646}" srcOrd="0" destOrd="0" presId="urn:microsoft.com/office/officeart/2005/8/layout/radial3"/>
    <dgm:cxn modelId="{239052B1-372F-4D33-998C-8E2E6497A3A6}" srcId="{CDCE9FB1-A76F-44AD-87A3-36EFFF702F56}" destId="{402D8024-E029-4D7E-857D-F02BC9303F07}" srcOrd="0" destOrd="0" parTransId="{1307DE0E-090B-4B0A-B9FC-601102473969}" sibTransId="{6C064FC0-731F-455A-AD39-EAE05A15B7F5}"/>
    <dgm:cxn modelId="{AA5A14D5-B165-4465-81EE-2C5EDE899932}" type="presOf" srcId="{4D86B542-B30D-46BD-B45F-ADCF7EB988F5}" destId="{CC96B864-49AE-4489-B7ED-A926D9C4A3A2}" srcOrd="0" destOrd="0" presId="urn:microsoft.com/office/officeart/2005/8/layout/radial3"/>
    <dgm:cxn modelId="{64FD34F0-4F4B-473A-84B2-BA9F616323A0}" type="presOf" srcId="{CDCE9FB1-A76F-44AD-87A3-36EFFF702F56}" destId="{2FD2C113-2A2E-4BE9-8207-ABD5435F3253}" srcOrd="0" destOrd="0" presId="urn:microsoft.com/office/officeart/2005/8/layout/radial3"/>
    <dgm:cxn modelId="{537D36F5-3E89-483E-8507-6E42D7E58665}" type="presOf" srcId="{EC6A83B8-8226-4664-9BF9-C79283442FFE}" destId="{6679150C-DB4C-4D73-B2D2-445DB8A9F0E0}" srcOrd="0" destOrd="0" presId="urn:microsoft.com/office/officeart/2005/8/layout/radial3"/>
    <dgm:cxn modelId="{7DE80B47-0C0B-4CF5-BAB3-16C659D34A5F}" type="presParOf" srcId="{B85D1D73-CB14-477D-870D-BC8164F69646}" destId="{24F58A42-EB74-4906-B1CF-9A338AC91C30}" srcOrd="0" destOrd="0" presId="urn:microsoft.com/office/officeart/2005/8/layout/radial3"/>
    <dgm:cxn modelId="{93CA1CB6-A60B-478A-835F-56D6A8CFA528}" type="presParOf" srcId="{24F58A42-EB74-4906-B1CF-9A338AC91C30}" destId="{2FD2C113-2A2E-4BE9-8207-ABD5435F3253}" srcOrd="0" destOrd="0" presId="urn:microsoft.com/office/officeart/2005/8/layout/radial3"/>
    <dgm:cxn modelId="{96659160-155A-47E4-BF8F-B2F79AD41B65}" type="presParOf" srcId="{24F58A42-EB74-4906-B1CF-9A338AC91C30}" destId="{88D40811-67D1-498D-8E5B-C8501EF794B9}" srcOrd="1" destOrd="0" presId="urn:microsoft.com/office/officeart/2005/8/layout/radial3"/>
    <dgm:cxn modelId="{CBC2BD1C-372E-4F97-A4DC-7D2734720668}" type="presParOf" srcId="{24F58A42-EB74-4906-B1CF-9A338AC91C30}" destId="{3DB487C9-84A7-4D67-BF35-1C94B2534887}" srcOrd="2" destOrd="0" presId="urn:microsoft.com/office/officeart/2005/8/layout/radial3"/>
    <dgm:cxn modelId="{25C0BD85-992D-40CC-9BF1-B2029FEC92F8}" type="presParOf" srcId="{24F58A42-EB74-4906-B1CF-9A338AC91C30}" destId="{6679150C-DB4C-4D73-B2D2-445DB8A9F0E0}" srcOrd="3" destOrd="0" presId="urn:microsoft.com/office/officeart/2005/8/layout/radial3"/>
    <dgm:cxn modelId="{43D8F23C-4C72-4878-8254-D939BE15779F}" type="presParOf" srcId="{24F58A42-EB74-4906-B1CF-9A338AC91C30}" destId="{CC96B864-49AE-4489-B7ED-A926D9C4A3A2}" srcOrd="4" destOrd="0" presId="urn:microsoft.com/office/officeart/2005/8/layout/radial3"/>
    <dgm:cxn modelId="{15C0C287-EE7A-4776-8535-093D20289E84}" type="presParOf" srcId="{24F58A42-EB74-4906-B1CF-9A338AC91C30}" destId="{0356283F-4495-4D47-AF32-C9CFACC56ECB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5F144EB-2929-48D2-8EAA-735EC3C8269B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120ACE36-F19B-4908-8584-2BE97F6D2831}">
      <dgm:prSet phldrT="[Texto]"/>
      <dgm:spPr/>
      <dgm:t>
        <a:bodyPr/>
        <a:lstStyle/>
        <a:p>
          <a:r>
            <a:rPr lang="es-AR" dirty="0"/>
            <a:t>GASTO</a:t>
          </a:r>
        </a:p>
      </dgm:t>
    </dgm:pt>
    <dgm:pt modelId="{8C016A48-0AF7-429F-A528-5E01B1638D03}" type="parTrans" cxnId="{9392A4D7-70A5-4E3D-8833-F8B56BA7F9F7}">
      <dgm:prSet/>
      <dgm:spPr/>
      <dgm:t>
        <a:bodyPr/>
        <a:lstStyle/>
        <a:p>
          <a:endParaRPr lang="es-AR"/>
        </a:p>
      </dgm:t>
    </dgm:pt>
    <dgm:pt modelId="{C8417728-C2B3-436D-BFDF-0BBC976849FC}" type="sibTrans" cxnId="{9392A4D7-70A5-4E3D-8833-F8B56BA7F9F7}">
      <dgm:prSet/>
      <dgm:spPr/>
      <dgm:t>
        <a:bodyPr/>
        <a:lstStyle/>
        <a:p>
          <a:endParaRPr lang="es-AR"/>
        </a:p>
      </dgm:t>
    </dgm:pt>
    <dgm:pt modelId="{E0AF98CA-849D-4EAD-9501-6909960DB5D7}">
      <dgm:prSet phldrT="[Texto]"/>
      <dgm:spPr/>
      <dgm:t>
        <a:bodyPr/>
        <a:lstStyle/>
        <a:p>
          <a:r>
            <a:rPr lang="es-AR" dirty="0"/>
            <a:t>INGESTA + reservas</a:t>
          </a:r>
        </a:p>
      </dgm:t>
    </dgm:pt>
    <dgm:pt modelId="{C6739D95-7BD4-4958-A184-F9BE263758FF}" type="parTrans" cxnId="{53D31FAB-926F-480C-B3E6-799F6B592187}">
      <dgm:prSet/>
      <dgm:spPr/>
      <dgm:t>
        <a:bodyPr/>
        <a:lstStyle/>
        <a:p>
          <a:endParaRPr lang="es-AR"/>
        </a:p>
      </dgm:t>
    </dgm:pt>
    <dgm:pt modelId="{8EA7FBD5-0500-4797-A23B-AF164F199202}" type="sibTrans" cxnId="{53D31FAB-926F-480C-B3E6-799F6B592187}">
      <dgm:prSet/>
      <dgm:spPr/>
      <dgm:t>
        <a:bodyPr/>
        <a:lstStyle/>
        <a:p>
          <a:endParaRPr lang="es-AR"/>
        </a:p>
      </dgm:t>
    </dgm:pt>
    <dgm:pt modelId="{2C31963F-5E1D-4600-AEC3-AD8C031375DF}" type="pres">
      <dgm:prSet presAssocID="{A5F144EB-2929-48D2-8EAA-735EC3C8269B}" presName="compositeShape" presStyleCnt="0">
        <dgm:presLayoutVars>
          <dgm:chMax val="2"/>
          <dgm:dir/>
          <dgm:resizeHandles val="exact"/>
        </dgm:presLayoutVars>
      </dgm:prSet>
      <dgm:spPr/>
    </dgm:pt>
    <dgm:pt modelId="{43E4A27C-0A35-4B13-92F4-54184F5D5691}" type="pres">
      <dgm:prSet presAssocID="{A5F144EB-2929-48D2-8EAA-735EC3C8269B}" presName="divider" presStyleLbl="fgShp" presStyleIdx="0" presStyleCnt="1"/>
      <dgm:spPr/>
    </dgm:pt>
    <dgm:pt modelId="{9016AF12-1C3E-4BFD-BA94-AE551D7F0369}" type="pres">
      <dgm:prSet presAssocID="{120ACE36-F19B-4908-8584-2BE97F6D2831}" presName="downArrow" presStyleLbl="node1" presStyleIdx="0" presStyleCnt="2"/>
      <dgm:spPr/>
    </dgm:pt>
    <dgm:pt modelId="{163DEBE2-7CC9-4F5C-90CF-6ED1E8749EF2}" type="pres">
      <dgm:prSet presAssocID="{120ACE36-F19B-4908-8584-2BE97F6D2831}" presName="downArrowText" presStyleLbl="revTx" presStyleIdx="0" presStyleCnt="2">
        <dgm:presLayoutVars>
          <dgm:bulletEnabled val="1"/>
        </dgm:presLayoutVars>
      </dgm:prSet>
      <dgm:spPr/>
    </dgm:pt>
    <dgm:pt modelId="{0B936A35-8C0B-47D2-9240-9EAD923E9276}" type="pres">
      <dgm:prSet presAssocID="{E0AF98CA-849D-4EAD-9501-6909960DB5D7}" presName="upArrow" presStyleLbl="node1" presStyleIdx="1" presStyleCnt="2"/>
      <dgm:spPr/>
    </dgm:pt>
    <dgm:pt modelId="{CDD684DE-437F-46FA-B125-D2432A72F376}" type="pres">
      <dgm:prSet presAssocID="{E0AF98CA-849D-4EAD-9501-6909960DB5D7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3167AA04-E34D-43B8-8A0D-71956B9E7723}" type="presOf" srcId="{E0AF98CA-849D-4EAD-9501-6909960DB5D7}" destId="{CDD684DE-437F-46FA-B125-D2432A72F376}" srcOrd="0" destOrd="0" presId="urn:microsoft.com/office/officeart/2005/8/layout/arrow3"/>
    <dgm:cxn modelId="{D210A408-E8AA-4B94-88AD-FD717D7F5B8A}" type="presOf" srcId="{A5F144EB-2929-48D2-8EAA-735EC3C8269B}" destId="{2C31963F-5E1D-4600-AEC3-AD8C031375DF}" srcOrd="0" destOrd="0" presId="urn:microsoft.com/office/officeart/2005/8/layout/arrow3"/>
    <dgm:cxn modelId="{53D31FAB-926F-480C-B3E6-799F6B592187}" srcId="{A5F144EB-2929-48D2-8EAA-735EC3C8269B}" destId="{E0AF98CA-849D-4EAD-9501-6909960DB5D7}" srcOrd="1" destOrd="0" parTransId="{C6739D95-7BD4-4958-A184-F9BE263758FF}" sibTransId="{8EA7FBD5-0500-4797-A23B-AF164F199202}"/>
    <dgm:cxn modelId="{689DF6CC-E8BD-4947-8543-09EBF6D8D0E4}" type="presOf" srcId="{120ACE36-F19B-4908-8584-2BE97F6D2831}" destId="{163DEBE2-7CC9-4F5C-90CF-6ED1E8749EF2}" srcOrd="0" destOrd="0" presId="urn:microsoft.com/office/officeart/2005/8/layout/arrow3"/>
    <dgm:cxn modelId="{9392A4D7-70A5-4E3D-8833-F8B56BA7F9F7}" srcId="{A5F144EB-2929-48D2-8EAA-735EC3C8269B}" destId="{120ACE36-F19B-4908-8584-2BE97F6D2831}" srcOrd="0" destOrd="0" parTransId="{8C016A48-0AF7-429F-A528-5E01B1638D03}" sibTransId="{C8417728-C2B3-436D-BFDF-0BBC976849FC}"/>
    <dgm:cxn modelId="{FD67D974-49F6-4F30-BA77-B5E3489669B6}" type="presParOf" srcId="{2C31963F-5E1D-4600-AEC3-AD8C031375DF}" destId="{43E4A27C-0A35-4B13-92F4-54184F5D5691}" srcOrd="0" destOrd="0" presId="urn:microsoft.com/office/officeart/2005/8/layout/arrow3"/>
    <dgm:cxn modelId="{FE8C98DC-CE32-4603-BA77-1AB08AD2CEB4}" type="presParOf" srcId="{2C31963F-5E1D-4600-AEC3-AD8C031375DF}" destId="{9016AF12-1C3E-4BFD-BA94-AE551D7F0369}" srcOrd="1" destOrd="0" presId="urn:microsoft.com/office/officeart/2005/8/layout/arrow3"/>
    <dgm:cxn modelId="{B3FFFAF6-6870-412A-8660-4109DA231AC4}" type="presParOf" srcId="{2C31963F-5E1D-4600-AEC3-AD8C031375DF}" destId="{163DEBE2-7CC9-4F5C-90CF-6ED1E8749EF2}" srcOrd="2" destOrd="0" presId="urn:microsoft.com/office/officeart/2005/8/layout/arrow3"/>
    <dgm:cxn modelId="{17077C9F-7B76-44B3-811D-69AEDC22AE66}" type="presParOf" srcId="{2C31963F-5E1D-4600-AEC3-AD8C031375DF}" destId="{0B936A35-8C0B-47D2-9240-9EAD923E9276}" srcOrd="3" destOrd="0" presId="urn:microsoft.com/office/officeart/2005/8/layout/arrow3"/>
    <dgm:cxn modelId="{7E190F17-9613-46AC-8533-120F35B9C359}" type="presParOf" srcId="{2C31963F-5E1D-4600-AEC3-AD8C031375DF}" destId="{CDD684DE-437F-46FA-B125-D2432A72F376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A3EDDD8-ECF1-4034-9E93-6A5297E5871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29F82C8B-3D67-4796-B1C0-63C2D6D15EDF}">
      <dgm:prSet phldrT="[Texto]"/>
      <dgm:spPr/>
      <dgm:t>
        <a:bodyPr/>
        <a:lstStyle/>
        <a:p>
          <a:r>
            <a:rPr lang="es-AR" dirty="0"/>
            <a:t>POSITIVO</a:t>
          </a:r>
        </a:p>
      </dgm:t>
    </dgm:pt>
    <dgm:pt modelId="{65F33ADB-5860-4D2E-8A5E-785E330B24B3}" type="parTrans" cxnId="{9F02A34D-5294-4838-91E3-200DEEEF6A6E}">
      <dgm:prSet/>
      <dgm:spPr/>
      <dgm:t>
        <a:bodyPr/>
        <a:lstStyle/>
        <a:p>
          <a:endParaRPr lang="es-AR"/>
        </a:p>
      </dgm:t>
    </dgm:pt>
    <dgm:pt modelId="{105F1E24-B648-4A29-9A62-181B7FF8BCD8}" type="sibTrans" cxnId="{9F02A34D-5294-4838-91E3-200DEEEF6A6E}">
      <dgm:prSet/>
      <dgm:spPr/>
      <dgm:t>
        <a:bodyPr/>
        <a:lstStyle/>
        <a:p>
          <a:endParaRPr lang="es-AR"/>
        </a:p>
      </dgm:t>
    </dgm:pt>
    <dgm:pt modelId="{D0838DB2-1E82-489A-9E07-076A979841AD}">
      <dgm:prSet phldrT="[Texto]"/>
      <dgm:spPr/>
      <dgm:t>
        <a:bodyPr/>
        <a:lstStyle/>
        <a:p>
          <a:r>
            <a:rPr lang="es-AR" dirty="0"/>
            <a:t>Ejemplo:</a:t>
          </a:r>
        </a:p>
      </dgm:t>
    </dgm:pt>
    <dgm:pt modelId="{2180F977-6731-43A5-8457-F2EACF7D1B52}" type="parTrans" cxnId="{4998492F-B8B9-403D-AE9A-596F88C65F01}">
      <dgm:prSet/>
      <dgm:spPr/>
      <dgm:t>
        <a:bodyPr/>
        <a:lstStyle/>
        <a:p>
          <a:endParaRPr lang="es-AR"/>
        </a:p>
      </dgm:t>
    </dgm:pt>
    <dgm:pt modelId="{8B05D8DC-747E-43A8-BDD6-09AB21CA8346}" type="sibTrans" cxnId="{4998492F-B8B9-403D-AE9A-596F88C65F01}">
      <dgm:prSet/>
      <dgm:spPr/>
      <dgm:t>
        <a:bodyPr/>
        <a:lstStyle/>
        <a:p>
          <a:endParaRPr lang="es-AR"/>
        </a:p>
      </dgm:t>
    </dgm:pt>
    <dgm:pt modelId="{38B337B0-C8AE-483A-8C03-2FB417A88D8C}">
      <dgm:prSet phldrT="[Texto]"/>
      <dgm:spPr/>
      <dgm:t>
        <a:bodyPr/>
        <a:lstStyle/>
        <a:p>
          <a:r>
            <a:rPr lang="es-AR" dirty="0"/>
            <a:t>NEGATIVO</a:t>
          </a:r>
        </a:p>
      </dgm:t>
    </dgm:pt>
    <dgm:pt modelId="{27CFE3A0-1909-488F-B80C-22703058DFC7}" type="parTrans" cxnId="{6C4775B4-5F12-4FBE-B13F-80D3836A63D7}">
      <dgm:prSet/>
      <dgm:spPr/>
      <dgm:t>
        <a:bodyPr/>
        <a:lstStyle/>
        <a:p>
          <a:endParaRPr lang="es-AR"/>
        </a:p>
      </dgm:t>
    </dgm:pt>
    <dgm:pt modelId="{84D2A3C9-BA04-44AB-8C7B-5BC1A1346638}" type="sibTrans" cxnId="{6C4775B4-5F12-4FBE-B13F-80D3836A63D7}">
      <dgm:prSet/>
      <dgm:spPr/>
      <dgm:t>
        <a:bodyPr/>
        <a:lstStyle/>
        <a:p>
          <a:endParaRPr lang="es-AR"/>
        </a:p>
      </dgm:t>
    </dgm:pt>
    <dgm:pt modelId="{7D3DFDFF-D01D-4DF6-B2ED-5E06B2F106C9}">
      <dgm:prSet phldrT="[Texto]"/>
      <dgm:spPr/>
      <dgm:t>
        <a:bodyPr/>
        <a:lstStyle/>
        <a:p>
          <a:r>
            <a:rPr lang="es-AR" dirty="0"/>
            <a:t>Ejemplo: </a:t>
          </a:r>
        </a:p>
      </dgm:t>
    </dgm:pt>
    <dgm:pt modelId="{F3A07BE8-44C3-48CE-B65B-745DEE7BB1DE}" type="parTrans" cxnId="{6AD822F3-8E87-4BB8-ABE7-233B4852B88C}">
      <dgm:prSet/>
      <dgm:spPr/>
      <dgm:t>
        <a:bodyPr/>
        <a:lstStyle/>
        <a:p>
          <a:endParaRPr lang="es-AR"/>
        </a:p>
      </dgm:t>
    </dgm:pt>
    <dgm:pt modelId="{4E3D4362-27BA-4A51-A4E7-718557F0F36F}" type="sibTrans" cxnId="{6AD822F3-8E87-4BB8-ABE7-233B4852B88C}">
      <dgm:prSet/>
      <dgm:spPr/>
      <dgm:t>
        <a:bodyPr/>
        <a:lstStyle/>
        <a:p>
          <a:endParaRPr lang="es-AR"/>
        </a:p>
      </dgm:t>
    </dgm:pt>
    <dgm:pt modelId="{68834D1A-351B-4FF9-8635-AA019600D468}" type="pres">
      <dgm:prSet presAssocID="{9A3EDDD8-ECF1-4034-9E93-6A5297E58712}" presName="linear" presStyleCnt="0">
        <dgm:presLayoutVars>
          <dgm:animLvl val="lvl"/>
          <dgm:resizeHandles val="exact"/>
        </dgm:presLayoutVars>
      </dgm:prSet>
      <dgm:spPr/>
    </dgm:pt>
    <dgm:pt modelId="{1EF9C8ED-494B-419D-8A0F-911E40EFE85D}" type="pres">
      <dgm:prSet presAssocID="{29F82C8B-3D67-4796-B1C0-63C2D6D15ED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C433C91-1800-457E-9FF7-B8BDEB6011D5}" type="pres">
      <dgm:prSet presAssocID="{29F82C8B-3D67-4796-B1C0-63C2D6D15EDF}" presName="childText" presStyleLbl="revTx" presStyleIdx="0" presStyleCnt="2">
        <dgm:presLayoutVars>
          <dgm:bulletEnabled val="1"/>
        </dgm:presLayoutVars>
      </dgm:prSet>
      <dgm:spPr/>
    </dgm:pt>
    <dgm:pt modelId="{D684A10D-7B78-4682-992E-4D4751D5314F}" type="pres">
      <dgm:prSet presAssocID="{38B337B0-C8AE-483A-8C03-2FB417A88D8C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DF80F37-C05D-4488-B07A-6ECE3F2ECB69}" type="pres">
      <dgm:prSet presAssocID="{38B337B0-C8AE-483A-8C03-2FB417A88D8C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4998492F-B8B9-403D-AE9A-596F88C65F01}" srcId="{29F82C8B-3D67-4796-B1C0-63C2D6D15EDF}" destId="{D0838DB2-1E82-489A-9E07-076A979841AD}" srcOrd="0" destOrd="0" parTransId="{2180F977-6731-43A5-8457-F2EACF7D1B52}" sibTransId="{8B05D8DC-747E-43A8-BDD6-09AB21CA8346}"/>
    <dgm:cxn modelId="{84C5AA5D-14A5-4CB9-8E45-2AC1759608E9}" type="presOf" srcId="{D0838DB2-1E82-489A-9E07-076A979841AD}" destId="{1C433C91-1800-457E-9FF7-B8BDEB6011D5}" srcOrd="0" destOrd="0" presId="urn:microsoft.com/office/officeart/2005/8/layout/vList2"/>
    <dgm:cxn modelId="{9F02A34D-5294-4838-91E3-200DEEEF6A6E}" srcId="{9A3EDDD8-ECF1-4034-9E93-6A5297E58712}" destId="{29F82C8B-3D67-4796-B1C0-63C2D6D15EDF}" srcOrd="0" destOrd="0" parTransId="{65F33ADB-5860-4D2E-8A5E-785E330B24B3}" sibTransId="{105F1E24-B648-4A29-9A62-181B7FF8BCD8}"/>
    <dgm:cxn modelId="{0109FC6D-67BF-4D98-B274-A79CCA226EF7}" type="presOf" srcId="{38B337B0-C8AE-483A-8C03-2FB417A88D8C}" destId="{D684A10D-7B78-4682-992E-4D4751D5314F}" srcOrd="0" destOrd="0" presId="urn:microsoft.com/office/officeart/2005/8/layout/vList2"/>
    <dgm:cxn modelId="{8A36AF8C-24A2-4F94-928D-3CD7FB42D892}" type="presOf" srcId="{9A3EDDD8-ECF1-4034-9E93-6A5297E58712}" destId="{68834D1A-351B-4FF9-8635-AA019600D468}" srcOrd="0" destOrd="0" presId="urn:microsoft.com/office/officeart/2005/8/layout/vList2"/>
    <dgm:cxn modelId="{15F2469C-EC4B-4059-993E-DFD4519E68CD}" type="presOf" srcId="{29F82C8B-3D67-4796-B1C0-63C2D6D15EDF}" destId="{1EF9C8ED-494B-419D-8A0F-911E40EFE85D}" srcOrd="0" destOrd="0" presId="urn:microsoft.com/office/officeart/2005/8/layout/vList2"/>
    <dgm:cxn modelId="{6C4775B4-5F12-4FBE-B13F-80D3836A63D7}" srcId="{9A3EDDD8-ECF1-4034-9E93-6A5297E58712}" destId="{38B337B0-C8AE-483A-8C03-2FB417A88D8C}" srcOrd="1" destOrd="0" parTransId="{27CFE3A0-1909-488F-B80C-22703058DFC7}" sibTransId="{84D2A3C9-BA04-44AB-8C7B-5BC1A1346638}"/>
    <dgm:cxn modelId="{6FE5ADE9-9ED3-4F69-959A-6D730727C7A0}" type="presOf" srcId="{7D3DFDFF-D01D-4DF6-B2ED-5E06B2F106C9}" destId="{CDF80F37-C05D-4488-B07A-6ECE3F2ECB69}" srcOrd="0" destOrd="0" presId="urn:microsoft.com/office/officeart/2005/8/layout/vList2"/>
    <dgm:cxn modelId="{6AD822F3-8E87-4BB8-ABE7-233B4852B88C}" srcId="{38B337B0-C8AE-483A-8C03-2FB417A88D8C}" destId="{7D3DFDFF-D01D-4DF6-B2ED-5E06B2F106C9}" srcOrd="0" destOrd="0" parTransId="{F3A07BE8-44C3-48CE-B65B-745DEE7BB1DE}" sibTransId="{4E3D4362-27BA-4A51-A4E7-718557F0F36F}"/>
    <dgm:cxn modelId="{456C07FC-B92A-4265-8243-20AA5ED69BD7}" type="presParOf" srcId="{68834D1A-351B-4FF9-8635-AA019600D468}" destId="{1EF9C8ED-494B-419D-8A0F-911E40EFE85D}" srcOrd="0" destOrd="0" presId="urn:microsoft.com/office/officeart/2005/8/layout/vList2"/>
    <dgm:cxn modelId="{F371A01B-B372-4D9A-BC59-4C8271ACE9B3}" type="presParOf" srcId="{68834D1A-351B-4FF9-8635-AA019600D468}" destId="{1C433C91-1800-457E-9FF7-B8BDEB6011D5}" srcOrd="1" destOrd="0" presId="urn:microsoft.com/office/officeart/2005/8/layout/vList2"/>
    <dgm:cxn modelId="{AB4438A5-DEAC-4E3B-9138-EA0FFAE098BE}" type="presParOf" srcId="{68834D1A-351B-4FF9-8635-AA019600D468}" destId="{D684A10D-7B78-4682-992E-4D4751D5314F}" srcOrd="2" destOrd="0" presId="urn:microsoft.com/office/officeart/2005/8/layout/vList2"/>
    <dgm:cxn modelId="{9CF7A2A8-0032-4572-9B11-E0D983D15FDD}" type="presParOf" srcId="{68834D1A-351B-4FF9-8635-AA019600D468}" destId="{CDF80F37-C05D-4488-B07A-6ECE3F2ECB6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BB26220-1BB0-4E37-9745-3ADD1A0D385E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D21FFB02-8D39-430B-96B1-B9D23F7BBD18}">
      <dgm:prSet phldrT="[Texto]"/>
      <dgm:spPr/>
      <dgm:t>
        <a:bodyPr/>
        <a:lstStyle/>
        <a:p>
          <a:r>
            <a:rPr lang="es-AR" dirty="0"/>
            <a:t>GEB -GER (basal o reposo)</a:t>
          </a:r>
        </a:p>
      </dgm:t>
    </dgm:pt>
    <dgm:pt modelId="{441D8BBD-B190-4C59-935B-164A8D5B7E0B}" type="parTrans" cxnId="{268249F3-C298-42E1-88D7-3695BF2ECA61}">
      <dgm:prSet/>
      <dgm:spPr/>
      <dgm:t>
        <a:bodyPr/>
        <a:lstStyle/>
        <a:p>
          <a:endParaRPr lang="es-AR"/>
        </a:p>
      </dgm:t>
    </dgm:pt>
    <dgm:pt modelId="{ABDBC6FF-CCEE-47A8-B229-48848BFE4983}" type="sibTrans" cxnId="{268249F3-C298-42E1-88D7-3695BF2ECA61}">
      <dgm:prSet/>
      <dgm:spPr/>
      <dgm:t>
        <a:bodyPr/>
        <a:lstStyle/>
        <a:p>
          <a:endParaRPr lang="es-AR"/>
        </a:p>
      </dgm:t>
    </dgm:pt>
    <dgm:pt modelId="{6D84E001-B643-4BA1-BD7B-BEEC6DC9557B}">
      <dgm:prSet phldrT="[Texto]" custT="1"/>
      <dgm:spPr/>
      <dgm:t>
        <a:bodyPr/>
        <a:lstStyle/>
        <a:p>
          <a:r>
            <a:rPr lang="es-AR" sz="1600" dirty="0"/>
            <a:t>Metabolismo celular y de tejidos, dormir. Regular sistemas y </a:t>
          </a:r>
          <a:r>
            <a:rPr lang="es-AR" sz="1600" dirty="0" err="1"/>
            <a:t>Tº</a:t>
          </a:r>
          <a:r>
            <a:rPr lang="es-AR" sz="1600" dirty="0"/>
            <a:t>.</a:t>
          </a:r>
        </a:p>
      </dgm:t>
    </dgm:pt>
    <dgm:pt modelId="{8B31C96F-9429-4117-AC53-0AD9358D8232}" type="parTrans" cxnId="{40F3E23F-B6E0-45F1-B57A-1B32FE5E724D}">
      <dgm:prSet/>
      <dgm:spPr/>
      <dgm:t>
        <a:bodyPr/>
        <a:lstStyle/>
        <a:p>
          <a:endParaRPr lang="es-AR"/>
        </a:p>
      </dgm:t>
    </dgm:pt>
    <dgm:pt modelId="{7E695120-DC07-4A18-929A-86A03C7126B7}" type="sibTrans" cxnId="{40F3E23F-B6E0-45F1-B57A-1B32FE5E724D}">
      <dgm:prSet/>
      <dgm:spPr/>
      <dgm:t>
        <a:bodyPr/>
        <a:lstStyle/>
        <a:p>
          <a:endParaRPr lang="es-AR"/>
        </a:p>
      </dgm:t>
    </dgm:pt>
    <dgm:pt modelId="{2BF8AE62-DA33-4EC9-8FF3-B3D6B8FFFD89}">
      <dgm:prSet phldrT="[Texto]"/>
      <dgm:spPr/>
      <dgm:t>
        <a:bodyPr/>
        <a:lstStyle/>
        <a:p>
          <a:r>
            <a:rPr lang="es-AR" dirty="0"/>
            <a:t>ETA (efecto térmico de alimentos)</a:t>
          </a:r>
        </a:p>
      </dgm:t>
    </dgm:pt>
    <dgm:pt modelId="{C792A7E0-A868-47C6-B5DF-A6121F4AD125}" type="parTrans" cxnId="{A7C74C45-378A-49BA-B6DE-9F54CCDAFD81}">
      <dgm:prSet/>
      <dgm:spPr/>
      <dgm:t>
        <a:bodyPr/>
        <a:lstStyle/>
        <a:p>
          <a:endParaRPr lang="es-AR"/>
        </a:p>
      </dgm:t>
    </dgm:pt>
    <dgm:pt modelId="{682785F5-0B0D-427F-91A8-168A66E1890C}" type="sibTrans" cxnId="{A7C74C45-378A-49BA-B6DE-9F54CCDAFD81}">
      <dgm:prSet/>
      <dgm:spPr/>
      <dgm:t>
        <a:bodyPr/>
        <a:lstStyle/>
        <a:p>
          <a:endParaRPr lang="es-AR"/>
        </a:p>
      </dgm:t>
    </dgm:pt>
    <dgm:pt modelId="{4A7F6544-7894-4FA2-BA50-17A5EBEADF8B}">
      <dgm:prSet phldrT="[Texto]" custT="1"/>
      <dgm:spPr/>
      <dgm:t>
        <a:bodyPr/>
        <a:lstStyle/>
        <a:p>
          <a:r>
            <a:rPr lang="es-AR" sz="1600" dirty="0"/>
            <a:t>6-40% del GCT. </a:t>
          </a:r>
        </a:p>
      </dgm:t>
    </dgm:pt>
    <dgm:pt modelId="{54D47D2C-505B-4FF1-A6D2-DB7B3DE838FD}" type="parTrans" cxnId="{66AAF806-EB59-40D4-813C-F91148C2D729}">
      <dgm:prSet/>
      <dgm:spPr/>
      <dgm:t>
        <a:bodyPr/>
        <a:lstStyle/>
        <a:p>
          <a:endParaRPr lang="es-AR"/>
        </a:p>
      </dgm:t>
    </dgm:pt>
    <dgm:pt modelId="{063888AC-7AB9-4C60-9E24-77A484E1F853}" type="sibTrans" cxnId="{66AAF806-EB59-40D4-813C-F91148C2D729}">
      <dgm:prSet/>
      <dgm:spPr/>
      <dgm:t>
        <a:bodyPr/>
        <a:lstStyle/>
        <a:p>
          <a:endParaRPr lang="es-AR"/>
        </a:p>
      </dgm:t>
    </dgm:pt>
    <dgm:pt modelId="{3187ADC8-940C-4E17-89CC-ECA1E0AD0D49}">
      <dgm:prSet phldrT="[Texto]"/>
      <dgm:spPr/>
      <dgm:t>
        <a:bodyPr/>
        <a:lstStyle/>
        <a:p>
          <a:r>
            <a:rPr lang="es-AR" dirty="0"/>
            <a:t>EAF (actividad física)</a:t>
          </a:r>
        </a:p>
      </dgm:t>
    </dgm:pt>
    <dgm:pt modelId="{C02D8121-C80D-48F2-A3EC-4CAEB6D5C889}" type="parTrans" cxnId="{D9B10A60-122A-4E40-BFD4-A5B3755F2927}">
      <dgm:prSet/>
      <dgm:spPr/>
      <dgm:t>
        <a:bodyPr/>
        <a:lstStyle/>
        <a:p>
          <a:endParaRPr lang="es-AR"/>
        </a:p>
      </dgm:t>
    </dgm:pt>
    <dgm:pt modelId="{2318D164-4F5B-4E9B-87D3-A390DE828D28}" type="sibTrans" cxnId="{D9B10A60-122A-4E40-BFD4-A5B3755F2927}">
      <dgm:prSet/>
      <dgm:spPr/>
      <dgm:t>
        <a:bodyPr/>
        <a:lstStyle/>
        <a:p>
          <a:endParaRPr lang="es-AR"/>
        </a:p>
      </dgm:t>
    </dgm:pt>
    <dgm:pt modelId="{C2ED971F-CE5F-4478-94AB-6860387EA7E0}">
      <dgm:prSet phldrT="[Texto]"/>
      <dgm:spPr/>
      <dgm:t>
        <a:bodyPr/>
        <a:lstStyle/>
        <a:p>
          <a:r>
            <a:rPr lang="es-AR" dirty="0"/>
            <a:t>MAS VARIABLE 10-50 %</a:t>
          </a:r>
        </a:p>
      </dgm:t>
    </dgm:pt>
    <dgm:pt modelId="{5C50FC9B-117C-42B1-8C71-201EA2BA607F}" type="parTrans" cxnId="{0A1D2E81-E6CD-48C0-8A91-FA69CC2157AE}">
      <dgm:prSet/>
      <dgm:spPr/>
      <dgm:t>
        <a:bodyPr/>
        <a:lstStyle/>
        <a:p>
          <a:endParaRPr lang="es-AR"/>
        </a:p>
      </dgm:t>
    </dgm:pt>
    <dgm:pt modelId="{65361461-B797-4728-AA1F-7CDFDD1783A1}" type="sibTrans" cxnId="{0A1D2E81-E6CD-48C0-8A91-FA69CC2157AE}">
      <dgm:prSet/>
      <dgm:spPr/>
      <dgm:t>
        <a:bodyPr/>
        <a:lstStyle/>
        <a:p>
          <a:endParaRPr lang="es-AR"/>
        </a:p>
      </dgm:t>
    </dgm:pt>
    <dgm:pt modelId="{031395B8-AB82-4F39-BAC5-3E3EE27D8E55}">
      <dgm:prSet phldrT="[Texto]" custT="1"/>
      <dgm:spPr/>
      <dgm:t>
        <a:bodyPr/>
        <a:lstStyle/>
        <a:p>
          <a:r>
            <a:rPr lang="es-AR" sz="1600" dirty="0"/>
            <a:t>Sedentarios: 60-80% del GCT. Deportistas: 38-47%.</a:t>
          </a:r>
        </a:p>
      </dgm:t>
    </dgm:pt>
    <dgm:pt modelId="{883FC2A4-EBE8-4399-BB59-E2DB5FDBC496}" type="parTrans" cxnId="{E9988F7B-E702-404F-B9E1-64406818F13C}">
      <dgm:prSet/>
      <dgm:spPr/>
      <dgm:t>
        <a:bodyPr/>
        <a:lstStyle/>
        <a:p>
          <a:endParaRPr lang="es-AR"/>
        </a:p>
      </dgm:t>
    </dgm:pt>
    <dgm:pt modelId="{EA96B70D-08E8-4578-B5CF-E4D7259FBCAD}" type="sibTrans" cxnId="{E9988F7B-E702-404F-B9E1-64406818F13C}">
      <dgm:prSet/>
      <dgm:spPr/>
      <dgm:t>
        <a:bodyPr/>
        <a:lstStyle/>
        <a:p>
          <a:endParaRPr lang="es-AR"/>
        </a:p>
      </dgm:t>
    </dgm:pt>
    <dgm:pt modelId="{59B03728-AFBE-466B-91CE-947F8601232B}">
      <dgm:prSet phldrT="[Texto]" custT="1"/>
      <dgm:spPr/>
      <dgm:t>
        <a:bodyPr/>
        <a:lstStyle/>
        <a:p>
          <a:r>
            <a:rPr lang="es-AR" sz="1600" dirty="0"/>
            <a:t>Relacionado con MM: Kcal/kg de masa magra/minuto.</a:t>
          </a:r>
        </a:p>
      </dgm:t>
    </dgm:pt>
    <dgm:pt modelId="{E453AA9C-8D0D-4E64-A29F-D5CEA4DE51E7}" type="parTrans" cxnId="{8575D646-C408-4CAC-AD38-DC0DC1851B07}">
      <dgm:prSet/>
      <dgm:spPr/>
      <dgm:t>
        <a:bodyPr/>
        <a:lstStyle/>
        <a:p>
          <a:endParaRPr lang="es-AR"/>
        </a:p>
      </dgm:t>
    </dgm:pt>
    <dgm:pt modelId="{721938EC-54B4-4625-BA71-5D4070570290}" type="sibTrans" cxnId="{8575D646-C408-4CAC-AD38-DC0DC1851B07}">
      <dgm:prSet/>
      <dgm:spPr/>
      <dgm:t>
        <a:bodyPr/>
        <a:lstStyle/>
        <a:p>
          <a:endParaRPr lang="es-AR"/>
        </a:p>
      </dgm:t>
    </dgm:pt>
    <dgm:pt modelId="{7EA3E1E7-752F-429B-91AD-CDBD31859076}">
      <dgm:prSet phldrT="[Texto]" custT="1"/>
      <dgm:spPr/>
      <dgm:t>
        <a:bodyPr/>
        <a:lstStyle/>
        <a:p>
          <a:r>
            <a:rPr lang="es-AR" sz="1600" dirty="0"/>
            <a:t>HC (5-10%) GRASAS (3-5%) PROTEINAS (20-30%)</a:t>
          </a:r>
        </a:p>
      </dgm:t>
    </dgm:pt>
    <dgm:pt modelId="{620DBA55-DEED-44C2-BFA5-DEA037529FBE}" type="parTrans" cxnId="{0E3FE472-833A-49C5-ADF2-882B1ED41B6E}">
      <dgm:prSet/>
      <dgm:spPr/>
      <dgm:t>
        <a:bodyPr/>
        <a:lstStyle/>
        <a:p>
          <a:endParaRPr lang="es-AR"/>
        </a:p>
      </dgm:t>
    </dgm:pt>
    <dgm:pt modelId="{98BEE33E-4090-4A06-BEAD-F640E4D3105C}" type="sibTrans" cxnId="{0E3FE472-833A-49C5-ADF2-882B1ED41B6E}">
      <dgm:prSet/>
      <dgm:spPr/>
      <dgm:t>
        <a:bodyPr/>
        <a:lstStyle/>
        <a:p>
          <a:endParaRPr lang="es-AR"/>
        </a:p>
      </dgm:t>
    </dgm:pt>
    <dgm:pt modelId="{6D4916F4-3725-4901-951D-D7B433CE367C}">
      <dgm:prSet phldrT="[Texto]"/>
      <dgm:spPr/>
      <dgm:t>
        <a:bodyPr/>
        <a:lstStyle/>
        <a:p>
          <a:r>
            <a:rPr lang="es-AR" dirty="0"/>
            <a:t>DIARIO Y PLANIFICADO.</a:t>
          </a:r>
        </a:p>
      </dgm:t>
    </dgm:pt>
    <dgm:pt modelId="{00A4E535-1171-498B-9A6C-323CE47D114C}" type="parTrans" cxnId="{C98730F9-91BF-4160-9D04-7F1864564E54}">
      <dgm:prSet/>
      <dgm:spPr/>
      <dgm:t>
        <a:bodyPr/>
        <a:lstStyle/>
        <a:p>
          <a:endParaRPr lang="es-AR"/>
        </a:p>
      </dgm:t>
    </dgm:pt>
    <dgm:pt modelId="{DF1CBD8F-6960-422B-9267-5F1D43B5BF6C}" type="sibTrans" cxnId="{C98730F9-91BF-4160-9D04-7F1864564E54}">
      <dgm:prSet/>
      <dgm:spPr/>
      <dgm:t>
        <a:bodyPr/>
        <a:lstStyle/>
        <a:p>
          <a:endParaRPr lang="es-AR"/>
        </a:p>
      </dgm:t>
    </dgm:pt>
    <dgm:pt modelId="{6A94C1B4-213D-486C-9075-D34F6B8E1422}">
      <dgm:prSet phldrT="[Texto]"/>
      <dgm:spPr/>
      <dgm:t>
        <a:bodyPr/>
        <a:lstStyle/>
        <a:p>
          <a:r>
            <a:rPr lang="es-AR" dirty="0"/>
            <a:t>DURACIÓN – PESO CORPORAL- INTENSIDAD – GRADO DE ENTRENAMIENTO.</a:t>
          </a:r>
        </a:p>
      </dgm:t>
    </dgm:pt>
    <dgm:pt modelId="{2D68D468-ABB0-4F04-AB3B-76E2DEE47DE4}" type="parTrans" cxnId="{7C089675-D655-4C89-9EB2-5F0E456F501F}">
      <dgm:prSet/>
      <dgm:spPr/>
      <dgm:t>
        <a:bodyPr/>
        <a:lstStyle/>
        <a:p>
          <a:endParaRPr lang="es-AR"/>
        </a:p>
      </dgm:t>
    </dgm:pt>
    <dgm:pt modelId="{FD4E42B6-64D5-48EE-93EA-62F7CED3DE7F}" type="sibTrans" cxnId="{7C089675-D655-4C89-9EB2-5F0E456F501F}">
      <dgm:prSet/>
      <dgm:spPr/>
      <dgm:t>
        <a:bodyPr/>
        <a:lstStyle/>
        <a:p>
          <a:endParaRPr lang="es-AR"/>
        </a:p>
      </dgm:t>
    </dgm:pt>
    <dgm:pt modelId="{7A43EC77-36F3-4190-81D7-FC59E8230129}" type="pres">
      <dgm:prSet presAssocID="{3BB26220-1BB0-4E37-9745-3ADD1A0D385E}" presName="rootnode" presStyleCnt="0">
        <dgm:presLayoutVars>
          <dgm:chMax/>
          <dgm:chPref/>
          <dgm:dir/>
          <dgm:animLvl val="lvl"/>
        </dgm:presLayoutVars>
      </dgm:prSet>
      <dgm:spPr/>
    </dgm:pt>
    <dgm:pt modelId="{733BF993-301F-4EF7-A93A-2B5C1C9F3C51}" type="pres">
      <dgm:prSet presAssocID="{D21FFB02-8D39-430B-96B1-B9D23F7BBD18}" presName="composite" presStyleCnt="0"/>
      <dgm:spPr/>
    </dgm:pt>
    <dgm:pt modelId="{9FF86EE2-480C-4FA7-B2CA-E334567F00B3}" type="pres">
      <dgm:prSet presAssocID="{D21FFB02-8D39-430B-96B1-B9D23F7BBD18}" presName="bentUpArrow1" presStyleLbl="alignImgPlace1" presStyleIdx="0" presStyleCnt="2"/>
      <dgm:spPr/>
    </dgm:pt>
    <dgm:pt modelId="{D2F4E79F-43F0-440D-8E00-D160B84AC0A6}" type="pres">
      <dgm:prSet presAssocID="{D21FFB02-8D39-430B-96B1-B9D23F7BBD18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5EC4C3EC-E52B-4A78-8B2C-1F488D56CA05}" type="pres">
      <dgm:prSet presAssocID="{D21FFB02-8D39-430B-96B1-B9D23F7BBD18}" presName="ChildText" presStyleLbl="revTx" presStyleIdx="0" presStyleCnt="3" custScaleX="528423" custLinFactX="100000" custLinFactNeighborX="113665" custLinFactNeighborY="4656">
        <dgm:presLayoutVars>
          <dgm:chMax val="0"/>
          <dgm:chPref val="0"/>
          <dgm:bulletEnabled val="1"/>
        </dgm:presLayoutVars>
      </dgm:prSet>
      <dgm:spPr/>
    </dgm:pt>
    <dgm:pt modelId="{407BA3C0-F423-4053-885B-EA80621AF0A3}" type="pres">
      <dgm:prSet presAssocID="{ABDBC6FF-CCEE-47A8-B229-48848BFE4983}" presName="sibTrans" presStyleCnt="0"/>
      <dgm:spPr/>
    </dgm:pt>
    <dgm:pt modelId="{863F1864-8DCE-4A43-AE08-752A9C82A4F2}" type="pres">
      <dgm:prSet presAssocID="{2BF8AE62-DA33-4EC9-8FF3-B3D6B8FFFD89}" presName="composite" presStyleCnt="0"/>
      <dgm:spPr/>
    </dgm:pt>
    <dgm:pt modelId="{32510129-B604-463C-BEBB-1AC56DEFBA16}" type="pres">
      <dgm:prSet presAssocID="{2BF8AE62-DA33-4EC9-8FF3-B3D6B8FFFD89}" presName="bentUpArrow1" presStyleLbl="alignImgPlace1" presStyleIdx="1" presStyleCnt="2"/>
      <dgm:spPr/>
    </dgm:pt>
    <dgm:pt modelId="{980C6BD6-17AD-4854-8A5B-B351AA340C95}" type="pres">
      <dgm:prSet presAssocID="{2BF8AE62-DA33-4EC9-8FF3-B3D6B8FFFD89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B00A8A67-86F2-4435-B28E-D293C6A47FA7}" type="pres">
      <dgm:prSet presAssocID="{2BF8AE62-DA33-4EC9-8FF3-B3D6B8FFFD89}" presName="ChildText" presStyleLbl="revTx" presStyleIdx="1" presStyleCnt="3" custScaleX="305023" custLinFactX="13881" custLinFactNeighborX="100000" custLinFactNeighborY="4562">
        <dgm:presLayoutVars>
          <dgm:chMax val="0"/>
          <dgm:chPref val="0"/>
          <dgm:bulletEnabled val="1"/>
        </dgm:presLayoutVars>
      </dgm:prSet>
      <dgm:spPr/>
    </dgm:pt>
    <dgm:pt modelId="{FF8E5D67-6C3D-4B82-A046-9526F3109A5F}" type="pres">
      <dgm:prSet presAssocID="{682785F5-0B0D-427F-91A8-168A66E1890C}" presName="sibTrans" presStyleCnt="0"/>
      <dgm:spPr/>
    </dgm:pt>
    <dgm:pt modelId="{408C9656-2324-47BE-912E-39DD0E486C91}" type="pres">
      <dgm:prSet presAssocID="{3187ADC8-940C-4E17-89CC-ECA1E0AD0D49}" presName="composite" presStyleCnt="0"/>
      <dgm:spPr/>
    </dgm:pt>
    <dgm:pt modelId="{5DF7928C-31BF-4EED-8A21-B7023E38367C}" type="pres">
      <dgm:prSet presAssocID="{3187ADC8-940C-4E17-89CC-ECA1E0AD0D49}" presName="ParentText" presStyleLbl="node1" presStyleIdx="2" presStyleCnt="3" custLinFactNeighborX="-61246" custLinFactNeighborY="1882">
        <dgm:presLayoutVars>
          <dgm:chMax val="1"/>
          <dgm:chPref val="1"/>
          <dgm:bulletEnabled val="1"/>
        </dgm:presLayoutVars>
      </dgm:prSet>
      <dgm:spPr/>
    </dgm:pt>
    <dgm:pt modelId="{628FB77F-69AA-4980-953B-F5DAABF9334C}" type="pres">
      <dgm:prSet presAssocID="{3187ADC8-940C-4E17-89CC-ECA1E0AD0D49}" presName="FinalChildText" presStyleLbl="revTx" presStyleIdx="2" presStyleCnt="3" custScaleX="298780" custLinFactNeighborX="19878" custLinFactNeighborY="6389">
        <dgm:presLayoutVars>
          <dgm:chMax val="0"/>
          <dgm:chPref val="0"/>
          <dgm:bulletEnabled val="1"/>
        </dgm:presLayoutVars>
      </dgm:prSet>
      <dgm:spPr/>
    </dgm:pt>
  </dgm:ptLst>
  <dgm:cxnLst>
    <dgm:cxn modelId="{C6674602-AAC8-43C9-98A6-5DE8709468E1}" type="presOf" srcId="{C2ED971F-CE5F-4478-94AB-6860387EA7E0}" destId="{628FB77F-69AA-4980-953B-F5DAABF9334C}" srcOrd="0" destOrd="0" presId="urn:microsoft.com/office/officeart/2005/8/layout/StepDownProcess"/>
    <dgm:cxn modelId="{66AAF806-EB59-40D4-813C-F91148C2D729}" srcId="{2BF8AE62-DA33-4EC9-8FF3-B3D6B8FFFD89}" destId="{4A7F6544-7894-4FA2-BA50-17A5EBEADF8B}" srcOrd="0" destOrd="0" parTransId="{54D47D2C-505B-4FF1-A6D2-DB7B3DE838FD}" sibTransId="{063888AC-7AB9-4C60-9E24-77A484E1F853}"/>
    <dgm:cxn modelId="{23700535-A3E7-4308-8268-ACB1B18E9079}" type="presOf" srcId="{6A94C1B4-213D-486C-9075-D34F6B8E1422}" destId="{628FB77F-69AA-4980-953B-F5DAABF9334C}" srcOrd="0" destOrd="2" presId="urn:microsoft.com/office/officeart/2005/8/layout/StepDownProcess"/>
    <dgm:cxn modelId="{E90E1E39-0E01-497F-91E0-1BA7D9BD0084}" type="presOf" srcId="{2BF8AE62-DA33-4EC9-8FF3-B3D6B8FFFD89}" destId="{980C6BD6-17AD-4854-8A5B-B351AA340C95}" srcOrd="0" destOrd="0" presId="urn:microsoft.com/office/officeart/2005/8/layout/StepDownProcess"/>
    <dgm:cxn modelId="{40F3E23F-B6E0-45F1-B57A-1B32FE5E724D}" srcId="{D21FFB02-8D39-430B-96B1-B9D23F7BBD18}" destId="{6D84E001-B643-4BA1-BD7B-BEEC6DC9557B}" srcOrd="0" destOrd="0" parTransId="{8B31C96F-9429-4117-AC53-0AD9358D8232}" sibTransId="{7E695120-DC07-4A18-929A-86A03C7126B7}"/>
    <dgm:cxn modelId="{D9B10A60-122A-4E40-BFD4-A5B3755F2927}" srcId="{3BB26220-1BB0-4E37-9745-3ADD1A0D385E}" destId="{3187ADC8-940C-4E17-89CC-ECA1E0AD0D49}" srcOrd="2" destOrd="0" parTransId="{C02D8121-C80D-48F2-A3EC-4CAEB6D5C889}" sibTransId="{2318D164-4F5B-4E9B-87D3-A390DE828D28}"/>
    <dgm:cxn modelId="{A7C74C45-378A-49BA-B6DE-9F54CCDAFD81}" srcId="{3BB26220-1BB0-4E37-9745-3ADD1A0D385E}" destId="{2BF8AE62-DA33-4EC9-8FF3-B3D6B8FFFD89}" srcOrd="1" destOrd="0" parTransId="{C792A7E0-A868-47C6-B5DF-A6121F4AD125}" sibTransId="{682785F5-0B0D-427F-91A8-168A66E1890C}"/>
    <dgm:cxn modelId="{8575D646-C408-4CAC-AD38-DC0DC1851B07}" srcId="{D21FFB02-8D39-430B-96B1-B9D23F7BBD18}" destId="{59B03728-AFBE-466B-91CE-947F8601232B}" srcOrd="2" destOrd="0" parTransId="{E453AA9C-8D0D-4E64-A29F-D5CEA4DE51E7}" sibTransId="{721938EC-54B4-4625-BA71-5D4070570290}"/>
    <dgm:cxn modelId="{2603D96C-845A-4B0D-9290-A3B3CBF8A2FD}" type="presOf" srcId="{7EA3E1E7-752F-429B-91AD-CDBD31859076}" destId="{B00A8A67-86F2-4435-B28E-D293C6A47FA7}" srcOrd="0" destOrd="1" presId="urn:microsoft.com/office/officeart/2005/8/layout/StepDownProcess"/>
    <dgm:cxn modelId="{0E3FE472-833A-49C5-ADF2-882B1ED41B6E}" srcId="{2BF8AE62-DA33-4EC9-8FF3-B3D6B8FFFD89}" destId="{7EA3E1E7-752F-429B-91AD-CDBD31859076}" srcOrd="1" destOrd="0" parTransId="{620DBA55-DEED-44C2-BFA5-DEA037529FBE}" sibTransId="{98BEE33E-4090-4A06-BEAD-F640E4D3105C}"/>
    <dgm:cxn modelId="{7C089675-D655-4C89-9EB2-5F0E456F501F}" srcId="{3187ADC8-940C-4E17-89CC-ECA1E0AD0D49}" destId="{6A94C1B4-213D-486C-9075-D34F6B8E1422}" srcOrd="2" destOrd="0" parTransId="{2D68D468-ABB0-4F04-AB3B-76E2DEE47DE4}" sibTransId="{FD4E42B6-64D5-48EE-93EA-62F7CED3DE7F}"/>
    <dgm:cxn modelId="{E9988F7B-E702-404F-B9E1-64406818F13C}" srcId="{D21FFB02-8D39-430B-96B1-B9D23F7BBD18}" destId="{031395B8-AB82-4F39-BAC5-3E3EE27D8E55}" srcOrd="1" destOrd="0" parTransId="{883FC2A4-EBE8-4399-BB59-E2DB5FDBC496}" sibTransId="{EA96B70D-08E8-4578-B5CF-E4D7259FBCAD}"/>
    <dgm:cxn modelId="{0A1D2E81-E6CD-48C0-8A91-FA69CC2157AE}" srcId="{3187ADC8-940C-4E17-89CC-ECA1E0AD0D49}" destId="{C2ED971F-CE5F-4478-94AB-6860387EA7E0}" srcOrd="0" destOrd="0" parTransId="{5C50FC9B-117C-42B1-8C71-201EA2BA607F}" sibTransId="{65361461-B797-4728-AA1F-7CDFDD1783A1}"/>
    <dgm:cxn modelId="{B4D3E999-1CA0-4B59-9E6D-6346E8D8C152}" type="presOf" srcId="{6D84E001-B643-4BA1-BD7B-BEEC6DC9557B}" destId="{5EC4C3EC-E52B-4A78-8B2C-1F488D56CA05}" srcOrd="0" destOrd="0" presId="urn:microsoft.com/office/officeart/2005/8/layout/StepDownProcess"/>
    <dgm:cxn modelId="{F77CBFAD-8D4F-4057-895B-830E1C7633B7}" type="presOf" srcId="{59B03728-AFBE-466B-91CE-947F8601232B}" destId="{5EC4C3EC-E52B-4A78-8B2C-1F488D56CA05}" srcOrd="0" destOrd="2" presId="urn:microsoft.com/office/officeart/2005/8/layout/StepDownProcess"/>
    <dgm:cxn modelId="{A536FEBE-0DB6-447C-911C-B90DD0A6C822}" type="presOf" srcId="{4A7F6544-7894-4FA2-BA50-17A5EBEADF8B}" destId="{B00A8A67-86F2-4435-B28E-D293C6A47FA7}" srcOrd="0" destOrd="0" presId="urn:microsoft.com/office/officeart/2005/8/layout/StepDownProcess"/>
    <dgm:cxn modelId="{2D429DCC-8F5D-49E8-8DAE-938CF3455B93}" type="presOf" srcId="{031395B8-AB82-4F39-BAC5-3E3EE27D8E55}" destId="{5EC4C3EC-E52B-4A78-8B2C-1F488D56CA05}" srcOrd="0" destOrd="1" presId="urn:microsoft.com/office/officeart/2005/8/layout/StepDownProcess"/>
    <dgm:cxn modelId="{D85290DC-71CC-4AD3-B0F0-DEA64537D65C}" type="presOf" srcId="{3187ADC8-940C-4E17-89CC-ECA1E0AD0D49}" destId="{5DF7928C-31BF-4EED-8A21-B7023E38367C}" srcOrd="0" destOrd="0" presId="urn:microsoft.com/office/officeart/2005/8/layout/StepDownProcess"/>
    <dgm:cxn modelId="{7FEFC9EF-6206-4271-8E05-4149DAEAEBFB}" type="presOf" srcId="{6D4916F4-3725-4901-951D-D7B433CE367C}" destId="{628FB77F-69AA-4980-953B-F5DAABF9334C}" srcOrd="0" destOrd="1" presId="urn:microsoft.com/office/officeart/2005/8/layout/StepDownProcess"/>
    <dgm:cxn modelId="{268249F3-C298-42E1-88D7-3695BF2ECA61}" srcId="{3BB26220-1BB0-4E37-9745-3ADD1A0D385E}" destId="{D21FFB02-8D39-430B-96B1-B9D23F7BBD18}" srcOrd="0" destOrd="0" parTransId="{441D8BBD-B190-4C59-935B-164A8D5B7E0B}" sibTransId="{ABDBC6FF-CCEE-47A8-B229-48848BFE4983}"/>
    <dgm:cxn modelId="{08EA7CF6-6ED0-4CDA-BDF2-73F73E1567DD}" type="presOf" srcId="{3BB26220-1BB0-4E37-9745-3ADD1A0D385E}" destId="{7A43EC77-36F3-4190-81D7-FC59E8230129}" srcOrd="0" destOrd="0" presId="urn:microsoft.com/office/officeart/2005/8/layout/StepDownProcess"/>
    <dgm:cxn modelId="{C98730F9-91BF-4160-9D04-7F1864564E54}" srcId="{3187ADC8-940C-4E17-89CC-ECA1E0AD0D49}" destId="{6D4916F4-3725-4901-951D-D7B433CE367C}" srcOrd="1" destOrd="0" parTransId="{00A4E535-1171-498B-9A6C-323CE47D114C}" sibTransId="{DF1CBD8F-6960-422B-9267-5F1D43B5BF6C}"/>
    <dgm:cxn modelId="{3349A3FB-B598-4E7B-9C7C-16EAB87E1978}" type="presOf" srcId="{D21FFB02-8D39-430B-96B1-B9D23F7BBD18}" destId="{D2F4E79F-43F0-440D-8E00-D160B84AC0A6}" srcOrd="0" destOrd="0" presId="urn:microsoft.com/office/officeart/2005/8/layout/StepDownProcess"/>
    <dgm:cxn modelId="{69F3AA20-A7C7-416F-B667-A03DA482A026}" type="presParOf" srcId="{7A43EC77-36F3-4190-81D7-FC59E8230129}" destId="{733BF993-301F-4EF7-A93A-2B5C1C9F3C51}" srcOrd="0" destOrd="0" presId="urn:microsoft.com/office/officeart/2005/8/layout/StepDownProcess"/>
    <dgm:cxn modelId="{53892FF8-48E7-4AD3-921F-0332ED822620}" type="presParOf" srcId="{733BF993-301F-4EF7-A93A-2B5C1C9F3C51}" destId="{9FF86EE2-480C-4FA7-B2CA-E334567F00B3}" srcOrd="0" destOrd="0" presId="urn:microsoft.com/office/officeart/2005/8/layout/StepDownProcess"/>
    <dgm:cxn modelId="{4F156F93-C604-4B37-BC7F-67F52A310132}" type="presParOf" srcId="{733BF993-301F-4EF7-A93A-2B5C1C9F3C51}" destId="{D2F4E79F-43F0-440D-8E00-D160B84AC0A6}" srcOrd="1" destOrd="0" presId="urn:microsoft.com/office/officeart/2005/8/layout/StepDownProcess"/>
    <dgm:cxn modelId="{75BDF677-091C-45EF-AE88-AFC8D61D244F}" type="presParOf" srcId="{733BF993-301F-4EF7-A93A-2B5C1C9F3C51}" destId="{5EC4C3EC-E52B-4A78-8B2C-1F488D56CA05}" srcOrd="2" destOrd="0" presId="urn:microsoft.com/office/officeart/2005/8/layout/StepDownProcess"/>
    <dgm:cxn modelId="{EE86BEBB-562E-49B4-962B-5C7A6A2D3A61}" type="presParOf" srcId="{7A43EC77-36F3-4190-81D7-FC59E8230129}" destId="{407BA3C0-F423-4053-885B-EA80621AF0A3}" srcOrd="1" destOrd="0" presId="urn:microsoft.com/office/officeart/2005/8/layout/StepDownProcess"/>
    <dgm:cxn modelId="{CEDCA5DD-4E83-41AD-85C4-CED6106908FC}" type="presParOf" srcId="{7A43EC77-36F3-4190-81D7-FC59E8230129}" destId="{863F1864-8DCE-4A43-AE08-752A9C82A4F2}" srcOrd="2" destOrd="0" presId="urn:microsoft.com/office/officeart/2005/8/layout/StepDownProcess"/>
    <dgm:cxn modelId="{DDF9B9FC-38B4-4B63-BDA3-65C23C1CBD6E}" type="presParOf" srcId="{863F1864-8DCE-4A43-AE08-752A9C82A4F2}" destId="{32510129-B604-463C-BEBB-1AC56DEFBA16}" srcOrd="0" destOrd="0" presId="urn:microsoft.com/office/officeart/2005/8/layout/StepDownProcess"/>
    <dgm:cxn modelId="{D8601AA5-81F1-4814-84E1-8B364B141ADE}" type="presParOf" srcId="{863F1864-8DCE-4A43-AE08-752A9C82A4F2}" destId="{980C6BD6-17AD-4854-8A5B-B351AA340C95}" srcOrd="1" destOrd="0" presId="urn:microsoft.com/office/officeart/2005/8/layout/StepDownProcess"/>
    <dgm:cxn modelId="{982DBB3F-CBB4-410B-84FA-49C5C9F38FC6}" type="presParOf" srcId="{863F1864-8DCE-4A43-AE08-752A9C82A4F2}" destId="{B00A8A67-86F2-4435-B28E-D293C6A47FA7}" srcOrd="2" destOrd="0" presId="urn:microsoft.com/office/officeart/2005/8/layout/StepDownProcess"/>
    <dgm:cxn modelId="{0EE5EA7D-2A45-415E-8FCE-F1D3163EC81A}" type="presParOf" srcId="{7A43EC77-36F3-4190-81D7-FC59E8230129}" destId="{FF8E5D67-6C3D-4B82-A046-9526F3109A5F}" srcOrd="3" destOrd="0" presId="urn:microsoft.com/office/officeart/2005/8/layout/StepDownProcess"/>
    <dgm:cxn modelId="{9B505C75-C555-4017-A6C9-2AFBDB9B05A4}" type="presParOf" srcId="{7A43EC77-36F3-4190-81D7-FC59E8230129}" destId="{408C9656-2324-47BE-912E-39DD0E486C91}" srcOrd="4" destOrd="0" presId="urn:microsoft.com/office/officeart/2005/8/layout/StepDownProcess"/>
    <dgm:cxn modelId="{90A94851-DD0B-4074-8035-AB3607A14BC1}" type="presParOf" srcId="{408C9656-2324-47BE-912E-39DD0E486C91}" destId="{5DF7928C-31BF-4EED-8A21-B7023E38367C}" srcOrd="0" destOrd="0" presId="urn:microsoft.com/office/officeart/2005/8/layout/StepDownProcess"/>
    <dgm:cxn modelId="{FF160FCD-1E1A-472A-AA55-FB8E0AB8E5EB}" type="presParOf" srcId="{408C9656-2324-47BE-912E-39DD0E486C91}" destId="{628FB77F-69AA-4980-953B-F5DAABF9334C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82D54F-99BA-477C-A680-528D296DA34D}">
      <dsp:nvSpPr>
        <dsp:cNvPr id="0" name=""/>
        <dsp:cNvSpPr/>
      </dsp:nvSpPr>
      <dsp:spPr>
        <a:xfrm>
          <a:off x="3489205" y="28382"/>
          <a:ext cx="976658" cy="9766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kern="1200" dirty="0"/>
            <a:t>IDENTIFICAR RIESGOS</a:t>
          </a:r>
        </a:p>
      </dsp:txBody>
      <dsp:txXfrm>
        <a:off x="3489205" y="28382"/>
        <a:ext cx="976658" cy="976658"/>
      </dsp:txXfrm>
    </dsp:sp>
    <dsp:sp modelId="{7CD394D2-C258-4D26-AD4C-5FEAE8D479AA}">
      <dsp:nvSpPr>
        <dsp:cNvPr id="0" name=""/>
        <dsp:cNvSpPr/>
      </dsp:nvSpPr>
      <dsp:spPr>
        <a:xfrm>
          <a:off x="1188527" y="-259"/>
          <a:ext cx="3665833" cy="3665833"/>
        </a:xfrm>
        <a:prstGeom prst="circularArrow">
          <a:avLst>
            <a:gd name="adj1" fmla="val 5195"/>
            <a:gd name="adj2" fmla="val 335554"/>
            <a:gd name="adj3" fmla="val 21294705"/>
            <a:gd name="adj4" fmla="val 19764957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C4C449-6564-42E3-90F0-2308C37438FB}">
      <dsp:nvSpPr>
        <dsp:cNvPr id="0" name=""/>
        <dsp:cNvSpPr/>
      </dsp:nvSpPr>
      <dsp:spPr>
        <a:xfrm>
          <a:off x="4080101" y="1846974"/>
          <a:ext cx="976658" cy="9766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kern="1200" dirty="0"/>
            <a:t>PLAN COMIDAS Y EAN</a:t>
          </a:r>
        </a:p>
      </dsp:txBody>
      <dsp:txXfrm>
        <a:off x="4080101" y="1846974"/>
        <a:ext cx="976658" cy="976658"/>
      </dsp:txXfrm>
    </dsp:sp>
    <dsp:sp modelId="{E5E2DC10-6AAE-4662-B93F-C3E159BEC9D7}">
      <dsp:nvSpPr>
        <dsp:cNvPr id="0" name=""/>
        <dsp:cNvSpPr/>
      </dsp:nvSpPr>
      <dsp:spPr>
        <a:xfrm>
          <a:off x="1188527" y="-259"/>
          <a:ext cx="3665833" cy="3665833"/>
        </a:xfrm>
        <a:prstGeom prst="circularArrow">
          <a:avLst>
            <a:gd name="adj1" fmla="val 5195"/>
            <a:gd name="adj2" fmla="val 335554"/>
            <a:gd name="adj3" fmla="val 4016215"/>
            <a:gd name="adj4" fmla="val 2252040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244EFE-1461-4BDF-B4E6-15DAAD51CC1A}">
      <dsp:nvSpPr>
        <dsp:cNvPr id="0" name=""/>
        <dsp:cNvSpPr/>
      </dsp:nvSpPr>
      <dsp:spPr>
        <a:xfrm>
          <a:off x="2533115" y="2970925"/>
          <a:ext cx="976658" cy="9766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kern="1200" dirty="0"/>
            <a:t>MONITOREO</a:t>
          </a:r>
        </a:p>
      </dsp:txBody>
      <dsp:txXfrm>
        <a:off x="2533115" y="2970925"/>
        <a:ext cx="976658" cy="976658"/>
      </dsp:txXfrm>
    </dsp:sp>
    <dsp:sp modelId="{6EF724A9-BDFF-4A1B-9C93-2B894B51E971}">
      <dsp:nvSpPr>
        <dsp:cNvPr id="0" name=""/>
        <dsp:cNvSpPr/>
      </dsp:nvSpPr>
      <dsp:spPr>
        <a:xfrm>
          <a:off x="1188527" y="-259"/>
          <a:ext cx="3665833" cy="3665833"/>
        </a:xfrm>
        <a:prstGeom prst="circularArrow">
          <a:avLst>
            <a:gd name="adj1" fmla="val 5195"/>
            <a:gd name="adj2" fmla="val 335554"/>
            <a:gd name="adj3" fmla="val 8212406"/>
            <a:gd name="adj4" fmla="val 6448231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21FECD-204B-4E01-B8B7-FC2242F63F32}">
      <dsp:nvSpPr>
        <dsp:cNvPr id="0" name=""/>
        <dsp:cNvSpPr/>
      </dsp:nvSpPr>
      <dsp:spPr>
        <a:xfrm>
          <a:off x="986129" y="1846974"/>
          <a:ext cx="976658" cy="9766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kern="1200" dirty="0"/>
            <a:t>CONTROL Y CORRECCION</a:t>
          </a:r>
        </a:p>
      </dsp:txBody>
      <dsp:txXfrm>
        <a:off x="986129" y="1846974"/>
        <a:ext cx="976658" cy="976658"/>
      </dsp:txXfrm>
    </dsp:sp>
    <dsp:sp modelId="{E216E3E9-7C3E-4F1E-9F54-291A099ABEC6}">
      <dsp:nvSpPr>
        <dsp:cNvPr id="0" name=""/>
        <dsp:cNvSpPr/>
      </dsp:nvSpPr>
      <dsp:spPr>
        <a:xfrm>
          <a:off x="1188527" y="-259"/>
          <a:ext cx="3665833" cy="3665833"/>
        </a:xfrm>
        <a:prstGeom prst="circularArrow">
          <a:avLst>
            <a:gd name="adj1" fmla="val 5195"/>
            <a:gd name="adj2" fmla="val 335554"/>
            <a:gd name="adj3" fmla="val 12299490"/>
            <a:gd name="adj4" fmla="val 10769741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992E24-9CEC-4F59-BAEB-5980441C36B3}">
      <dsp:nvSpPr>
        <dsp:cNvPr id="0" name=""/>
        <dsp:cNvSpPr/>
      </dsp:nvSpPr>
      <dsp:spPr>
        <a:xfrm>
          <a:off x="1577025" y="28382"/>
          <a:ext cx="976658" cy="9766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kern="1200" dirty="0"/>
            <a:t>VALORAR ESTADO NUTRICIONAL</a:t>
          </a:r>
        </a:p>
      </dsp:txBody>
      <dsp:txXfrm>
        <a:off x="1577025" y="28382"/>
        <a:ext cx="976658" cy="976658"/>
      </dsp:txXfrm>
    </dsp:sp>
    <dsp:sp modelId="{A0C2BD8B-3A68-4C0E-A7BF-4BB8832BCC32}">
      <dsp:nvSpPr>
        <dsp:cNvPr id="0" name=""/>
        <dsp:cNvSpPr/>
      </dsp:nvSpPr>
      <dsp:spPr>
        <a:xfrm>
          <a:off x="1188527" y="-259"/>
          <a:ext cx="3665833" cy="3665833"/>
        </a:xfrm>
        <a:prstGeom prst="circularArrow">
          <a:avLst>
            <a:gd name="adj1" fmla="val 5195"/>
            <a:gd name="adj2" fmla="val 335554"/>
            <a:gd name="adj3" fmla="val 16867199"/>
            <a:gd name="adj4" fmla="val 15197248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E6357D-98AF-4F5F-95C8-F715F16358E4}">
      <dsp:nvSpPr>
        <dsp:cNvPr id="0" name=""/>
        <dsp:cNvSpPr/>
      </dsp:nvSpPr>
      <dsp:spPr>
        <a:xfrm rot="5400000">
          <a:off x="2392023" y="913420"/>
          <a:ext cx="794936" cy="90500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98DBED-F657-4A04-8888-A531D440EAF1}">
      <dsp:nvSpPr>
        <dsp:cNvPr id="0" name=""/>
        <dsp:cNvSpPr/>
      </dsp:nvSpPr>
      <dsp:spPr>
        <a:xfrm>
          <a:off x="2181413" y="32217"/>
          <a:ext cx="1338205" cy="936700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300" kern="1200" dirty="0"/>
            <a:t>OBJETIVO</a:t>
          </a:r>
        </a:p>
      </dsp:txBody>
      <dsp:txXfrm>
        <a:off x="2227147" y="77951"/>
        <a:ext cx="1246737" cy="845232"/>
      </dsp:txXfrm>
    </dsp:sp>
    <dsp:sp modelId="{DB3F34A6-3180-4A92-B682-CDBAFDC1DC32}">
      <dsp:nvSpPr>
        <dsp:cNvPr id="0" name=""/>
        <dsp:cNvSpPr/>
      </dsp:nvSpPr>
      <dsp:spPr>
        <a:xfrm>
          <a:off x="3499403" y="107698"/>
          <a:ext cx="2728131" cy="757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200" kern="1200" dirty="0"/>
            <a:t>DEFINIRLO DE FORMA              CLARA, PUNTUAL Y POSIBLE.</a:t>
          </a:r>
        </a:p>
      </dsp:txBody>
      <dsp:txXfrm>
        <a:off x="3499403" y="107698"/>
        <a:ext cx="2728131" cy="757082"/>
      </dsp:txXfrm>
    </dsp:sp>
    <dsp:sp modelId="{C080C067-5E5E-4B40-857F-2BF7A8C782BD}">
      <dsp:nvSpPr>
        <dsp:cNvPr id="0" name=""/>
        <dsp:cNvSpPr/>
      </dsp:nvSpPr>
      <dsp:spPr>
        <a:xfrm rot="5400000">
          <a:off x="3922701" y="1965644"/>
          <a:ext cx="794936" cy="90500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D4E056-1CFF-43BC-BE37-5146FFE079B2}">
      <dsp:nvSpPr>
        <dsp:cNvPr id="0" name=""/>
        <dsp:cNvSpPr/>
      </dsp:nvSpPr>
      <dsp:spPr>
        <a:xfrm>
          <a:off x="3712091" y="1084441"/>
          <a:ext cx="1338205" cy="936700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300" kern="1200" dirty="0"/>
            <a:t>RECOLECTO DATOS</a:t>
          </a:r>
        </a:p>
      </dsp:txBody>
      <dsp:txXfrm>
        <a:off x="3757825" y="1130175"/>
        <a:ext cx="1246737" cy="845232"/>
      </dsp:txXfrm>
    </dsp:sp>
    <dsp:sp modelId="{E116369E-BC10-4F8A-937A-C7E07C859EFD}">
      <dsp:nvSpPr>
        <dsp:cNvPr id="0" name=""/>
        <dsp:cNvSpPr/>
      </dsp:nvSpPr>
      <dsp:spPr>
        <a:xfrm>
          <a:off x="5102274" y="1173777"/>
          <a:ext cx="1617469" cy="757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200" kern="1200" dirty="0"/>
            <a:t>INSTRUMENTO CONFIABLE</a:t>
          </a:r>
        </a:p>
      </dsp:txBody>
      <dsp:txXfrm>
        <a:off x="5102274" y="1173777"/>
        <a:ext cx="1617469" cy="757082"/>
      </dsp:txXfrm>
    </dsp:sp>
    <dsp:sp modelId="{64DC4EFE-5A7A-4293-A091-A27B72B3BBC9}">
      <dsp:nvSpPr>
        <dsp:cNvPr id="0" name=""/>
        <dsp:cNvSpPr/>
      </dsp:nvSpPr>
      <dsp:spPr>
        <a:xfrm rot="5400000">
          <a:off x="5453379" y="3017868"/>
          <a:ext cx="794936" cy="90500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A61B7B-B371-4FD0-AF69-1F774AE6ACF3}">
      <dsp:nvSpPr>
        <dsp:cNvPr id="0" name=""/>
        <dsp:cNvSpPr/>
      </dsp:nvSpPr>
      <dsp:spPr>
        <a:xfrm>
          <a:off x="5242769" y="2136664"/>
          <a:ext cx="1338205" cy="936700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300" kern="1200" dirty="0"/>
            <a:t>ANALISIS Y COMPARACION</a:t>
          </a:r>
        </a:p>
      </dsp:txBody>
      <dsp:txXfrm>
        <a:off x="5288503" y="2182398"/>
        <a:ext cx="1246737" cy="845232"/>
      </dsp:txXfrm>
    </dsp:sp>
    <dsp:sp modelId="{E1305096-9063-47D7-8DF3-CE68C18FEFDC}">
      <dsp:nvSpPr>
        <dsp:cNvPr id="0" name=""/>
        <dsp:cNvSpPr/>
      </dsp:nvSpPr>
      <dsp:spPr>
        <a:xfrm>
          <a:off x="6592542" y="2253709"/>
          <a:ext cx="2307897" cy="757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200" kern="1200" dirty="0"/>
            <a:t>CON ESTÁNDARES DE NORMALIDAD O REFERENCIA</a:t>
          </a:r>
        </a:p>
      </dsp:txBody>
      <dsp:txXfrm>
        <a:off x="6592542" y="2253709"/>
        <a:ext cx="2307897" cy="757082"/>
      </dsp:txXfrm>
    </dsp:sp>
    <dsp:sp modelId="{65AF6838-E177-46E0-89DA-541414FF0D52}">
      <dsp:nvSpPr>
        <dsp:cNvPr id="0" name=""/>
        <dsp:cNvSpPr/>
      </dsp:nvSpPr>
      <dsp:spPr>
        <a:xfrm rot="5400000">
          <a:off x="6984057" y="4070091"/>
          <a:ext cx="794936" cy="90500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ABDA44-405D-4DF6-986D-94C0D7AB79C0}">
      <dsp:nvSpPr>
        <dsp:cNvPr id="0" name=""/>
        <dsp:cNvSpPr/>
      </dsp:nvSpPr>
      <dsp:spPr>
        <a:xfrm>
          <a:off x="6773447" y="3188888"/>
          <a:ext cx="1338205" cy="936700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300" kern="1200" dirty="0"/>
            <a:t>INTERVENCIÓN</a:t>
          </a:r>
        </a:p>
      </dsp:txBody>
      <dsp:txXfrm>
        <a:off x="6819181" y="3234622"/>
        <a:ext cx="1246737" cy="845232"/>
      </dsp:txXfrm>
    </dsp:sp>
    <dsp:sp modelId="{F2991FBF-AB76-4109-BABC-A98FED6794F9}">
      <dsp:nvSpPr>
        <dsp:cNvPr id="0" name=""/>
        <dsp:cNvSpPr/>
      </dsp:nvSpPr>
      <dsp:spPr>
        <a:xfrm>
          <a:off x="8111652" y="3278224"/>
          <a:ext cx="973283" cy="757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419F60-E773-48C5-A041-C8E124B73C1A}">
      <dsp:nvSpPr>
        <dsp:cNvPr id="0" name=""/>
        <dsp:cNvSpPr/>
      </dsp:nvSpPr>
      <dsp:spPr>
        <a:xfrm>
          <a:off x="8304125" y="4241111"/>
          <a:ext cx="1338205" cy="936700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300" kern="1200" dirty="0"/>
            <a:t>EVALUACIÓN</a:t>
          </a:r>
        </a:p>
      </dsp:txBody>
      <dsp:txXfrm>
        <a:off x="8349859" y="4286845"/>
        <a:ext cx="1246737" cy="8452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CDCEA-BBA3-4842-ADDA-8D5552F7641A}">
      <dsp:nvSpPr>
        <dsp:cNvPr id="0" name=""/>
        <dsp:cNvSpPr/>
      </dsp:nvSpPr>
      <dsp:spPr>
        <a:xfrm>
          <a:off x="0" y="0"/>
          <a:ext cx="666504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146ED1-F938-4A5D-9144-6C1D29C30877}">
      <dsp:nvSpPr>
        <dsp:cNvPr id="0" name=""/>
        <dsp:cNvSpPr/>
      </dsp:nvSpPr>
      <dsp:spPr>
        <a:xfrm>
          <a:off x="0" y="0"/>
          <a:ext cx="1333009" cy="3824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000" kern="1200" dirty="0"/>
            <a:t>DATOS</a:t>
          </a:r>
        </a:p>
      </dsp:txBody>
      <dsp:txXfrm>
        <a:off x="0" y="0"/>
        <a:ext cx="1333009" cy="3824576"/>
      </dsp:txXfrm>
    </dsp:sp>
    <dsp:sp modelId="{B03A256E-EED6-41A4-9727-9683314E8B6C}">
      <dsp:nvSpPr>
        <dsp:cNvPr id="0" name=""/>
        <dsp:cNvSpPr/>
      </dsp:nvSpPr>
      <dsp:spPr>
        <a:xfrm>
          <a:off x="1432984" y="36042"/>
          <a:ext cx="5232061" cy="720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 dirty="0"/>
            <a:t>MACRO y MICRO nutrientes (cantidad-calidad)</a:t>
          </a:r>
        </a:p>
      </dsp:txBody>
      <dsp:txXfrm>
        <a:off x="1432984" y="36042"/>
        <a:ext cx="5232061" cy="720842"/>
      </dsp:txXfrm>
    </dsp:sp>
    <dsp:sp modelId="{5D4BD387-72E4-4B0D-8216-64A4F49A7384}">
      <dsp:nvSpPr>
        <dsp:cNvPr id="0" name=""/>
        <dsp:cNvSpPr/>
      </dsp:nvSpPr>
      <dsp:spPr>
        <a:xfrm>
          <a:off x="1333009" y="756885"/>
          <a:ext cx="53320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208350-CDA5-41AB-80A4-D722FFE8E38D}">
      <dsp:nvSpPr>
        <dsp:cNvPr id="0" name=""/>
        <dsp:cNvSpPr/>
      </dsp:nvSpPr>
      <dsp:spPr>
        <a:xfrm>
          <a:off x="1432984" y="792927"/>
          <a:ext cx="5232061" cy="720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 dirty="0"/>
            <a:t>Frecuencia, horario y lugar de ingestas</a:t>
          </a:r>
        </a:p>
      </dsp:txBody>
      <dsp:txXfrm>
        <a:off x="1432984" y="792927"/>
        <a:ext cx="5232061" cy="720842"/>
      </dsp:txXfrm>
    </dsp:sp>
    <dsp:sp modelId="{F5F39A80-BDB3-414E-ADA9-F01EBC67ABAC}">
      <dsp:nvSpPr>
        <dsp:cNvPr id="0" name=""/>
        <dsp:cNvSpPr/>
      </dsp:nvSpPr>
      <dsp:spPr>
        <a:xfrm>
          <a:off x="1333009" y="1513770"/>
          <a:ext cx="53320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7A37EA-25C3-405E-A23E-6342C2976DEC}">
      <dsp:nvSpPr>
        <dsp:cNvPr id="0" name=""/>
        <dsp:cNvSpPr/>
      </dsp:nvSpPr>
      <dsp:spPr>
        <a:xfrm>
          <a:off x="1432984" y="1549812"/>
          <a:ext cx="5232061" cy="720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 dirty="0"/>
            <a:t>Hábitos, preferencias, intolerancias.</a:t>
          </a:r>
        </a:p>
      </dsp:txBody>
      <dsp:txXfrm>
        <a:off x="1432984" y="1549812"/>
        <a:ext cx="5232061" cy="720842"/>
      </dsp:txXfrm>
    </dsp:sp>
    <dsp:sp modelId="{CAFDA3B1-33BE-4B88-82A8-7E5C84C64540}">
      <dsp:nvSpPr>
        <dsp:cNvPr id="0" name=""/>
        <dsp:cNvSpPr/>
      </dsp:nvSpPr>
      <dsp:spPr>
        <a:xfrm>
          <a:off x="1333009" y="2270655"/>
          <a:ext cx="53320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99B56D-420B-4183-98EA-AA228CF073FD}">
      <dsp:nvSpPr>
        <dsp:cNvPr id="0" name=""/>
        <dsp:cNvSpPr/>
      </dsp:nvSpPr>
      <dsp:spPr>
        <a:xfrm>
          <a:off x="1432984" y="2306697"/>
          <a:ext cx="5232061" cy="720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 dirty="0"/>
            <a:t>Patrones de ingesta antes, durante y luego del entrenamiento.</a:t>
          </a:r>
        </a:p>
      </dsp:txBody>
      <dsp:txXfrm>
        <a:off x="1432984" y="2306697"/>
        <a:ext cx="5232061" cy="720842"/>
      </dsp:txXfrm>
    </dsp:sp>
    <dsp:sp modelId="{1FE7BED0-7F1A-466E-9F7B-26B2250AEAA1}">
      <dsp:nvSpPr>
        <dsp:cNvPr id="0" name=""/>
        <dsp:cNvSpPr/>
      </dsp:nvSpPr>
      <dsp:spPr>
        <a:xfrm>
          <a:off x="1333009" y="3027540"/>
          <a:ext cx="53320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8E40B0-213B-4744-A4C2-BEB63AD17B8A}">
      <dsp:nvSpPr>
        <dsp:cNvPr id="0" name=""/>
        <dsp:cNvSpPr/>
      </dsp:nvSpPr>
      <dsp:spPr>
        <a:xfrm>
          <a:off x="1432984" y="3063582"/>
          <a:ext cx="5232061" cy="720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 dirty="0"/>
            <a:t>Hidratación y suplementos.</a:t>
          </a:r>
        </a:p>
      </dsp:txBody>
      <dsp:txXfrm>
        <a:off x="1432984" y="3063582"/>
        <a:ext cx="5232061" cy="720842"/>
      </dsp:txXfrm>
    </dsp:sp>
    <dsp:sp modelId="{9752A463-DCEB-46DA-AFF3-BBEB148199AE}">
      <dsp:nvSpPr>
        <dsp:cNvPr id="0" name=""/>
        <dsp:cNvSpPr/>
      </dsp:nvSpPr>
      <dsp:spPr>
        <a:xfrm>
          <a:off x="1333009" y="3784425"/>
          <a:ext cx="53320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2C113-2A2E-4BE9-8207-ABD5435F3253}">
      <dsp:nvSpPr>
        <dsp:cNvPr id="0" name=""/>
        <dsp:cNvSpPr/>
      </dsp:nvSpPr>
      <dsp:spPr>
        <a:xfrm>
          <a:off x="3416200" y="1471729"/>
          <a:ext cx="3411592" cy="341159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700" kern="1200" dirty="0"/>
            <a:t>OBJETIVOS 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700" kern="1200" dirty="0"/>
            <a:t>DE LA INTERVENCIÓN NNUTRICIONAL</a:t>
          </a:r>
        </a:p>
      </dsp:txBody>
      <dsp:txXfrm>
        <a:off x="3915816" y="1971345"/>
        <a:ext cx="2412360" cy="2412360"/>
      </dsp:txXfrm>
    </dsp:sp>
    <dsp:sp modelId="{88D40811-67D1-498D-8E5B-C8501EF794B9}">
      <dsp:nvSpPr>
        <dsp:cNvPr id="0" name=""/>
        <dsp:cNvSpPr/>
      </dsp:nvSpPr>
      <dsp:spPr>
        <a:xfrm>
          <a:off x="4269098" y="105255"/>
          <a:ext cx="1705796" cy="1705796"/>
        </a:xfrm>
        <a:prstGeom prst="round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 dirty="0"/>
            <a:t>EVALUAR BALANCE CALÓRICO</a:t>
          </a:r>
        </a:p>
      </dsp:txBody>
      <dsp:txXfrm>
        <a:off x="4352368" y="188525"/>
        <a:ext cx="1539256" cy="1539256"/>
      </dsp:txXfrm>
    </dsp:sp>
    <dsp:sp modelId="{3DB487C9-84A7-4D67-BF35-1C94B2534887}">
      <dsp:nvSpPr>
        <dsp:cNvPr id="0" name=""/>
        <dsp:cNvSpPr/>
      </dsp:nvSpPr>
      <dsp:spPr>
        <a:xfrm>
          <a:off x="6379846" y="1638803"/>
          <a:ext cx="1705796" cy="1705796"/>
        </a:xfrm>
        <a:prstGeom prst="round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 dirty="0"/>
            <a:t>CUBRIR RECOMENDACIONES DE NUTRIENTES</a:t>
          </a:r>
        </a:p>
      </dsp:txBody>
      <dsp:txXfrm>
        <a:off x="6463116" y="1722073"/>
        <a:ext cx="1539256" cy="1539256"/>
      </dsp:txXfrm>
    </dsp:sp>
    <dsp:sp modelId="{6679150C-DB4C-4D73-B2D2-445DB8A9F0E0}">
      <dsp:nvSpPr>
        <dsp:cNvPr id="0" name=""/>
        <dsp:cNvSpPr/>
      </dsp:nvSpPr>
      <dsp:spPr>
        <a:xfrm>
          <a:off x="5573612" y="4120137"/>
          <a:ext cx="1705796" cy="1705796"/>
        </a:xfrm>
        <a:prstGeom prst="round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 dirty="0"/>
            <a:t>ORGANIZAR HORARIOS DE INGESTAS</a:t>
          </a:r>
        </a:p>
      </dsp:txBody>
      <dsp:txXfrm>
        <a:off x="5656882" y="4203407"/>
        <a:ext cx="1539256" cy="1539256"/>
      </dsp:txXfrm>
    </dsp:sp>
    <dsp:sp modelId="{CC96B864-49AE-4489-B7ED-A926D9C4A3A2}">
      <dsp:nvSpPr>
        <dsp:cNvPr id="0" name=""/>
        <dsp:cNvSpPr/>
      </dsp:nvSpPr>
      <dsp:spPr>
        <a:xfrm>
          <a:off x="2964584" y="4120137"/>
          <a:ext cx="1705796" cy="1705796"/>
        </a:xfrm>
        <a:prstGeom prst="round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 dirty="0"/>
            <a:t>EVALUAR Y CORREGIR EXCESOS Y CARENCIAS</a:t>
          </a:r>
        </a:p>
      </dsp:txBody>
      <dsp:txXfrm>
        <a:off x="3047854" y="4203407"/>
        <a:ext cx="1539256" cy="1539256"/>
      </dsp:txXfrm>
    </dsp:sp>
    <dsp:sp modelId="{0356283F-4495-4D47-AF32-C9CFACC56ECB}">
      <dsp:nvSpPr>
        <dsp:cNvPr id="0" name=""/>
        <dsp:cNvSpPr/>
      </dsp:nvSpPr>
      <dsp:spPr>
        <a:xfrm>
          <a:off x="2158350" y="1638803"/>
          <a:ext cx="1705796" cy="1705796"/>
        </a:xfrm>
        <a:prstGeom prst="round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 dirty="0"/>
            <a:t>EAN</a:t>
          </a:r>
        </a:p>
      </dsp:txBody>
      <dsp:txXfrm>
        <a:off x="2241620" y="1722073"/>
        <a:ext cx="1539256" cy="15392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E4A27C-0A35-4B13-92F4-54184F5D5691}">
      <dsp:nvSpPr>
        <dsp:cNvPr id="0" name=""/>
        <dsp:cNvSpPr/>
      </dsp:nvSpPr>
      <dsp:spPr>
        <a:xfrm rot="21300000">
          <a:off x="13905" y="1797945"/>
          <a:ext cx="4503634" cy="515734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16AF12-1C3E-4BFD-BA94-AE551D7F0369}">
      <dsp:nvSpPr>
        <dsp:cNvPr id="0" name=""/>
        <dsp:cNvSpPr/>
      </dsp:nvSpPr>
      <dsp:spPr>
        <a:xfrm>
          <a:off x="543773" y="205581"/>
          <a:ext cx="1359433" cy="1644650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3DEBE2-7CC9-4F5C-90CF-6ED1E8749EF2}">
      <dsp:nvSpPr>
        <dsp:cNvPr id="0" name=""/>
        <dsp:cNvSpPr/>
      </dsp:nvSpPr>
      <dsp:spPr>
        <a:xfrm>
          <a:off x="2401666" y="0"/>
          <a:ext cx="1450062" cy="1726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300" kern="1200" dirty="0"/>
            <a:t>GASTO</a:t>
          </a:r>
        </a:p>
      </dsp:txBody>
      <dsp:txXfrm>
        <a:off x="2401666" y="0"/>
        <a:ext cx="1450062" cy="1726882"/>
      </dsp:txXfrm>
    </dsp:sp>
    <dsp:sp modelId="{0B936A35-8C0B-47D2-9240-9EAD923E9276}">
      <dsp:nvSpPr>
        <dsp:cNvPr id="0" name=""/>
        <dsp:cNvSpPr/>
      </dsp:nvSpPr>
      <dsp:spPr>
        <a:xfrm>
          <a:off x="2628238" y="2261393"/>
          <a:ext cx="1359433" cy="1644650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D684DE-437F-46FA-B125-D2432A72F376}">
      <dsp:nvSpPr>
        <dsp:cNvPr id="0" name=""/>
        <dsp:cNvSpPr/>
      </dsp:nvSpPr>
      <dsp:spPr>
        <a:xfrm>
          <a:off x="679716" y="2384742"/>
          <a:ext cx="1450062" cy="1726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300" kern="1200" dirty="0"/>
            <a:t>INGESTA + reservas</a:t>
          </a:r>
        </a:p>
      </dsp:txBody>
      <dsp:txXfrm>
        <a:off x="679716" y="2384742"/>
        <a:ext cx="1450062" cy="17268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F9C8ED-494B-419D-8A0F-911E40EFE85D}">
      <dsp:nvSpPr>
        <dsp:cNvPr id="0" name=""/>
        <dsp:cNvSpPr/>
      </dsp:nvSpPr>
      <dsp:spPr>
        <a:xfrm>
          <a:off x="0" y="34545"/>
          <a:ext cx="5006109" cy="538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300" kern="1200" dirty="0"/>
            <a:t>POSITIVO</a:t>
          </a:r>
        </a:p>
      </dsp:txBody>
      <dsp:txXfrm>
        <a:off x="26273" y="60818"/>
        <a:ext cx="4953563" cy="485654"/>
      </dsp:txXfrm>
    </dsp:sp>
    <dsp:sp modelId="{1C433C91-1800-457E-9FF7-B8BDEB6011D5}">
      <dsp:nvSpPr>
        <dsp:cNvPr id="0" name=""/>
        <dsp:cNvSpPr/>
      </dsp:nvSpPr>
      <dsp:spPr>
        <a:xfrm>
          <a:off x="0" y="572745"/>
          <a:ext cx="5006109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944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AR" sz="1800" kern="1200" dirty="0"/>
            <a:t>Ejemplo:</a:t>
          </a:r>
        </a:p>
      </dsp:txBody>
      <dsp:txXfrm>
        <a:off x="0" y="572745"/>
        <a:ext cx="5006109" cy="380880"/>
      </dsp:txXfrm>
    </dsp:sp>
    <dsp:sp modelId="{D684A10D-7B78-4682-992E-4D4751D5314F}">
      <dsp:nvSpPr>
        <dsp:cNvPr id="0" name=""/>
        <dsp:cNvSpPr/>
      </dsp:nvSpPr>
      <dsp:spPr>
        <a:xfrm>
          <a:off x="0" y="953625"/>
          <a:ext cx="5006109" cy="538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300" kern="1200" dirty="0"/>
            <a:t>NEGATIVO</a:t>
          </a:r>
        </a:p>
      </dsp:txBody>
      <dsp:txXfrm>
        <a:off x="26273" y="979898"/>
        <a:ext cx="4953563" cy="485654"/>
      </dsp:txXfrm>
    </dsp:sp>
    <dsp:sp modelId="{CDF80F37-C05D-4488-B07A-6ECE3F2ECB69}">
      <dsp:nvSpPr>
        <dsp:cNvPr id="0" name=""/>
        <dsp:cNvSpPr/>
      </dsp:nvSpPr>
      <dsp:spPr>
        <a:xfrm>
          <a:off x="0" y="1491825"/>
          <a:ext cx="5006109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944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AR" sz="1800" kern="1200" dirty="0"/>
            <a:t>Ejemplo: </a:t>
          </a:r>
        </a:p>
      </dsp:txBody>
      <dsp:txXfrm>
        <a:off x="0" y="1491825"/>
        <a:ext cx="5006109" cy="38088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F86EE2-480C-4FA7-B2CA-E334567F00B3}">
      <dsp:nvSpPr>
        <dsp:cNvPr id="0" name=""/>
        <dsp:cNvSpPr/>
      </dsp:nvSpPr>
      <dsp:spPr>
        <a:xfrm rot="5400000">
          <a:off x="1694180" y="1287328"/>
          <a:ext cx="1138530" cy="129617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F4E79F-43F0-440D-8E00-D160B84AC0A6}">
      <dsp:nvSpPr>
        <dsp:cNvPr id="0" name=""/>
        <dsp:cNvSpPr/>
      </dsp:nvSpPr>
      <dsp:spPr>
        <a:xfrm>
          <a:off x="1392539" y="25243"/>
          <a:ext cx="1916615" cy="134156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400" kern="1200" dirty="0"/>
            <a:t>GEB -GER (basal o reposo)</a:t>
          </a:r>
        </a:p>
      </dsp:txBody>
      <dsp:txXfrm>
        <a:off x="1458041" y="90745"/>
        <a:ext cx="1785611" cy="1210564"/>
      </dsp:txXfrm>
    </dsp:sp>
    <dsp:sp modelId="{5EC4C3EC-E52B-4A78-8B2C-1F488D56CA05}">
      <dsp:nvSpPr>
        <dsp:cNvPr id="0" name=""/>
        <dsp:cNvSpPr/>
      </dsp:nvSpPr>
      <dsp:spPr>
        <a:xfrm>
          <a:off x="3301537" y="203678"/>
          <a:ext cx="7366024" cy="1084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kern="1200" dirty="0"/>
            <a:t>Metabolismo celular y de tejidos, dormir. Regular sistemas y </a:t>
          </a:r>
          <a:r>
            <a:rPr lang="es-AR" sz="1600" kern="1200" dirty="0" err="1"/>
            <a:t>Tº</a:t>
          </a:r>
          <a:r>
            <a:rPr lang="es-AR" sz="1600" kern="1200" dirty="0"/>
            <a:t>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kern="1200" dirty="0"/>
            <a:t>Sedentarios: 60-80% del GCT. Deportistas: 38-47%.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kern="1200" dirty="0"/>
            <a:t>Relacionado con MM: Kcal/kg de masa magra/minuto.</a:t>
          </a:r>
        </a:p>
      </dsp:txBody>
      <dsp:txXfrm>
        <a:off x="3301537" y="203678"/>
        <a:ext cx="7366024" cy="1084315"/>
      </dsp:txXfrm>
    </dsp:sp>
    <dsp:sp modelId="{32510129-B604-463C-BEBB-1AC56DEFBA16}">
      <dsp:nvSpPr>
        <dsp:cNvPr id="0" name=""/>
        <dsp:cNvSpPr/>
      </dsp:nvSpPr>
      <dsp:spPr>
        <a:xfrm rot="5400000">
          <a:off x="4160457" y="2794352"/>
          <a:ext cx="1138530" cy="129617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0C6BD6-17AD-4854-8A5B-B351AA340C95}">
      <dsp:nvSpPr>
        <dsp:cNvPr id="0" name=""/>
        <dsp:cNvSpPr/>
      </dsp:nvSpPr>
      <dsp:spPr>
        <a:xfrm>
          <a:off x="3858816" y="1532268"/>
          <a:ext cx="1916615" cy="134156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400" kern="1200" dirty="0"/>
            <a:t>ETA (efecto térmico de alimentos)</a:t>
          </a:r>
        </a:p>
      </dsp:txBody>
      <dsp:txXfrm>
        <a:off x="3924318" y="1597770"/>
        <a:ext cx="1785611" cy="1210564"/>
      </dsp:txXfrm>
    </dsp:sp>
    <dsp:sp modelId="{B00A8A67-86F2-4435-B28E-D293C6A47FA7}">
      <dsp:nvSpPr>
        <dsp:cNvPr id="0" name=""/>
        <dsp:cNvSpPr/>
      </dsp:nvSpPr>
      <dsp:spPr>
        <a:xfrm>
          <a:off x="5933918" y="1709684"/>
          <a:ext cx="4251909" cy="1084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kern="1200" dirty="0"/>
            <a:t>6-40% del GCT.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kern="1200" dirty="0"/>
            <a:t>HC (5-10%) GRASAS (3-5%) PROTEINAS (20-30%)</a:t>
          </a:r>
        </a:p>
      </dsp:txBody>
      <dsp:txXfrm>
        <a:off x="5933918" y="1709684"/>
        <a:ext cx="4251909" cy="1084315"/>
      </dsp:txXfrm>
    </dsp:sp>
    <dsp:sp modelId="{5DF7928C-31BF-4EED-8A21-B7023E38367C}">
      <dsp:nvSpPr>
        <dsp:cNvPr id="0" name=""/>
        <dsp:cNvSpPr/>
      </dsp:nvSpPr>
      <dsp:spPr>
        <a:xfrm>
          <a:off x="6220657" y="3064537"/>
          <a:ext cx="1916615" cy="134156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400" kern="1200" dirty="0"/>
            <a:t>EAF (actividad física)</a:t>
          </a:r>
        </a:p>
      </dsp:txBody>
      <dsp:txXfrm>
        <a:off x="6286159" y="3130039"/>
        <a:ext cx="1785611" cy="1210564"/>
      </dsp:txXfrm>
    </dsp:sp>
    <dsp:sp modelId="{628FB77F-69AA-4980-953B-F5DAABF9334C}">
      <dsp:nvSpPr>
        <dsp:cNvPr id="0" name=""/>
        <dsp:cNvSpPr/>
      </dsp:nvSpPr>
      <dsp:spPr>
        <a:xfrm>
          <a:off x="8202755" y="3236519"/>
          <a:ext cx="4164884" cy="1084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kern="1200" dirty="0"/>
            <a:t>MAS VARIABLE 10-50 %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kern="1200" dirty="0"/>
            <a:t>DIARIO Y PLANIFICADO.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kern="1200" dirty="0"/>
            <a:t>DURACIÓN – PESO CORPORAL- INTENSIDAD – GRADO DE ENTRENAMIENTO.</a:t>
          </a:r>
        </a:p>
      </dsp:txBody>
      <dsp:txXfrm>
        <a:off x="8202755" y="3236519"/>
        <a:ext cx="4164884" cy="10843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0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12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image" Target="../media/image14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Layout" Target="../diagrams/layout7.xml"/><Relationship Id="rId7" Type="http://schemas.openxmlformats.org/officeDocument/2006/relationships/image" Target="../media/image15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A1D073-BE9F-49AE-8483-20CCCA30A6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522" y="4647899"/>
            <a:ext cx="7766936" cy="1646302"/>
          </a:xfrm>
          <a:prstGeom prst="roundRect">
            <a:avLst/>
          </a:prstGeom>
        </p:spPr>
        <p:txBody>
          <a:bodyPr/>
          <a:lstStyle/>
          <a:p>
            <a:pPr algn="l"/>
            <a:br>
              <a:rPr lang="es-MX" b="1" dirty="0"/>
            </a:br>
            <a:br>
              <a:rPr lang="es-MX" b="1" dirty="0"/>
            </a:br>
            <a:br>
              <a:rPr lang="es-MX" b="1" dirty="0"/>
            </a:br>
            <a:br>
              <a:rPr lang="es-MX" b="1" dirty="0"/>
            </a:br>
            <a:br>
              <a:rPr lang="es-MX" b="1" dirty="0"/>
            </a:br>
            <a:br>
              <a:rPr lang="es-MX" b="1" dirty="0"/>
            </a:br>
            <a:r>
              <a:rPr lang="es-MX" b="1" dirty="0"/>
              <a:t>Curso de Entrenador en Carreras con Obstáculos (OCR)</a:t>
            </a:r>
            <a:br>
              <a:rPr lang="es-MX" b="1" dirty="0"/>
            </a:br>
            <a:br>
              <a:rPr lang="es-MX" dirty="0"/>
            </a:br>
            <a:endParaRPr lang="es-AR" dirty="0"/>
          </a:p>
        </p:txBody>
      </p:sp>
      <p:pic>
        <p:nvPicPr>
          <p:cNvPr id="1026" name="Picture 2" descr="Taller de handstand - Oupen Social Fitness">
            <a:extLst>
              <a:ext uri="{FF2B5EF4-FFF2-40B4-BE49-F238E27FC236}">
                <a16:creationId xmlns:a16="http://schemas.microsoft.com/office/drawing/2014/main" id="{E586A3E2-F638-4DC7-B763-1F77005ED9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17" b="12680"/>
          <a:stretch/>
        </p:blipFill>
        <p:spPr bwMode="auto">
          <a:xfrm>
            <a:off x="5049459" y="5859914"/>
            <a:ext cx="1359053" cy="98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ormacion On Line Educación a Distancia Oupen Academy">
            <a:extLst>
              <a:ext uri="{FF2B5EF4-FFF2-40B4-BE49-F238E27FC236}">
                <a16:creationId xmlns:a16="http://schemas.microsoft.com/office/drawing/2014/main" id="{29DEF063-35E5-4C50-B96C-D2E05DC572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8" t="16248" r="8546" b="21047"/>
          <a:stretch/>
        </p:blipFill>
        <p:spPr bwMode="auto">
          <a:xfrm>
            <a:off x="1889139" y="5883581"/>
            <a:ext cx="1621446" cy="82124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nstituto Iberoamericano de Ciencias del Deporte y el Movimiento ...">
            <a:extLst>
              <a:ext uri="{FF2B5EF4-FFF2-40B4-BE49-F238E27FC236}">
                <a16:creationId xmlns:a16="http://schemas.microsoft.com/office/drawing/2014/main" id="{21428CE5-875E-4C72-91D4-B9AD40678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61" y="5999018"/>
            <a:ext cx="1621445" cy="70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uba cancela sus eventos deportivos hasta el 30 de abril por la ...">
            <a:extLst>
              <a:ext uri="{FF2B5EF4-FFF2-40B4-BE49-F238E27FC236}">
                <a16:creationId xmlns:a16="http://schemas.microsoft.com/office/drawing/2014/main" id="{3BE4A6F3-EDFE-4A49-9CAA-69291BE35F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0" b="17809"/>
          <a:stretch/>
        </p:blipFill>
        <p:spPr bwMode="auto">
          <a:xfrm>
            <a:off x="6508398" y="5965979"/>
            <a:ext cx="1367270" cy="6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n Oupen los días de lluvia se... - Oupen - social fitness">
            <a:extLst>
              <a:ext uri="{FF2B5EF4-FFF2-40B4-BE49-F238E27FC236}">
                <a16:creationId xmlns:a16="http://schemas.microsoft.com/office/drawing/2014/main" id="{F4DE64D8-3BA2-4E6D-8692-04371DE185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59" b="24858"/>
          <a:stretch/>
        </p:blipFill>
        <p:spPr bwMode="auto">
          <a:xfrm>
            <a:off x="3590520" y="5999017"/>
            <a:ext cx="1379004" cy="70580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5 Imagen" descr="logo.png">
            <a:extLst>
              <a:ext uri="{FF2B5EF4-FFF2-40B4-BE49-F238E27FC236}">
                <a16:creationId xmlns:a16="http://schemas.microsoft.com/office/drawing/2014/main" id="{C0F245DD-BA44-4D46-883D-CD2238F9BFE5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90669" y="5859913"/>
            <a:ext cx="971062" cy="984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85267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15D3D98C-D056-447B-8193-AAC8AFB29C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7501619"/>
              </p:ext>
            </p:extLst>
          </p:nvPr>
        </p:nvGraphicFramePr>
        <p:xfrm>
          <a:off x="665018" y="1559560"/>
          <a:ext cx="4267200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321689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/>
                        <a:t>ENCUENTRO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967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s-A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Introducción</a:t>
                      </a:r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nutrición deportiva</a:t>
                      </a:r>
                    </a:p>
                    <a:p>
                      <a:pPr lvl="0"/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Nutrientes </a:t>
                      </a:r>
                    </a:p>
                    <a:p>
                      <a:pPr lvl="0"/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Grupos de alimentos y funciones</a:t>
                      </a:r>
                    </a:p>
                    <a:p>
                      <a:pPr lvl="0"/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Sistemas energéticos</a:t>
                      </a:r>
                    </a:p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860925"/>
                  </a:ext>
                </a:extLst>
              </a:tr>
            </a:tbl>
          </a:graphicData>
        </a:graphic>
      </p:graphicFrame>
      <p:sp>
        <p:nvSpPr>
          <p:cNvPr id="11" name="Título 10">
            <a:extLst>
              <a:ext uri="{FF2B5EF4-FFF2-40B4-BE49-F238E27FC236}">
                <a16:creationId xmlns:a16="http://schemas.microsoft.com/office/drawing/2014/main" id="{491BB3B8-39F3-4DFA-83D6-8173A5240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NUTRICIÓN</a:t>
            </a:r>
          </a:p>
        </p:txBody>
      </p:sp>
      <p:graphicFrame>
        <p:nvGraphicFramePr>
          <p:cNvPr id="12" name="Tabla 8">
            <a:extLst>
              <a:ext uri="{FF2B5EF4-FFF2-40B4-BE49-F238E27FC236}">
                <a16:creationId xmlns:a16="http://schemas.microsoft.com/office/drawing/2014/main" id="{6BFCBC10-00E5-4103-B5BB-26B1CE2BB5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0555371"/>
              </p:ext>
            </p:extLst>
          </p:nvPr>
        </p:nvGraphicFramePr>
        <p:xfrm>
          <a:off x="5126184" y="1562792"/>
          <a:ext cx="4267200" cy="1830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321689230"/>
                    </a:ext>
                  </a:extLst>
                </a:gridCol>
              </a:tblGrid>
              <a:tr h="435301">
                <a:tc>
                  <a:txBody>
                    <a:bodyPr/>
                    <a:lstStyle/>
                    <a:p>
                      <a:r>
                        <a:rPr lang="es-AR" dirty="0"/>
                        <a:t>ENCUENTRO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967710"/>
                  </a:ext>
                </a:extLst>
              </a:tr>
              <a:tr h="1395347">
                <a:tc>
                  <a:txBody>
                    <a:bodyPr/>
                    <a:lstStyle/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Evaluación nutricional</a:t>
                      </a:r>
                    </a:p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Determinación del VCT</a:t>
                      </a:r>
                    </a:p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Intervención </a:t>
                      </a:r>
                    </a:p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860925"/>
                  </a:ext>
                </a:extLst>
              </a:tr>
            </a:tbl>
          </a:graphicData>
        </a:graphic>
      </p:graphicFrame>
      <p:graphicFrame>
        <p:nvGraphicFramePr>
          <p:cNvPr id="13" name="Tabla 8">
            <a:extLst>
              <a:ext uri="{FF2B5EF4-FFF2-40B4-BE49-F238E27FC236}">
                <a16:creationId xmlns:a16="http://schemas.microsoft.com/office/drawing/2014/main" id="{347065D7-22F9-4AB4-A7EC-F326B42AAB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657945"/>
              </p:ext>
            </p:extLst>
          </p:nvPr>
        </p:nvGraphicFramePr>
        <p:xfrm>
          <a:off x="677334" y="3459480"/>
          <a:ext cx="4254884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4884">
                  <a:extLst>
                    <a:ext uri="{9D8B030D-6E8A-4147-A177-3AD203B41FA5}">
                      <a16:colId xmlns:a16="http://schemas.microsoft.com/office/drawing/2014/main" val="321689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/>
                        <a:t>ENCUENTRO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967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Hidratos de Carbono</a:t>
                      </a:r>
                    </a:p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Proteínas</a:t>
                      </a:r>
                    </a:p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Grasas</a:t>
                      </a:r>
                    </a:p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Nutrición antes-durante-después del entrenamiento.</a:t>
                      </a:r>
                    </a:p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860925"/>
                  </a:ext>
                </a:extLst>
              </a:tr>
            </a:tbl>
          </a:graphicData>
        </a:graphic>
      </p:graphicFrame>
      <p:graphicFrame>
        <p:nvGraphicFramePr>
          <p:cNvPr id="14" name="Tabla 8">
            <a:extLst>
              <a:ext uri="{FF2B5EF4-FFF2-40B4-BE49-F238E27FC236}">
                <a16:creationId xmlns:a16="http://schemas.microsoft.com/office/drawing/2014/main" id="{76FE4EF8-C084-440F-A8F9-4134494359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6458229"/>
              </p:ext>
            </p:extLst>
          </p:nvPr>
        </p:nvGraphicFramePr>
        <p:xfrm>
          <a:off x="5126184" y="3437312"/>
          <a:ext cx="4267200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321689230"/>
                    </a:ext>
                  </a:extLst>
                </a:gridCol>
              </a:tblGrid>
              <a:tr h="608295">
                <a:tc>
                  <a:txBody>
                    <a:bodyPr/>
                    <a:lstStyle/>
                    <a:p>
                      <a:r>
                        <a:rPr lang="es-AR" dirty="0"/>
                        <a:t>ENCUENTRO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967710"/>
                  </a:ext>
                </a:extLst>
              </a:tr>
              <a:tr h="1499905">
                <a:tc>
                  <a:txBody>
                    <a:bodyPr/>
                    <a:lstStyle/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Hidratación</a:t>
                      </a:r>
                    </a:p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Suplementos dietarios para deportistas</a:t>
                      </a:r>
                    </a:p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Deporte específico (resistencia-triatlón)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860925"/>
                  </a:ext>
                </a:extLst>
              </a:tr>
            </a:tbl>
          </a:graphicData>
        </a:graphic>
      </p:graphicFrame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1363B88A-CA7F-4F1D-B882-1626DFB20936}"/>
              </a:ext>
            </a:extLst>
          </p:cNvPr>
          <p:cNvCxnSpPr/>
          <p:nvPr/>
        </p:nvCxnSpPr>
        <p:spPr>
          <a:xfrm flipH="1">
            <a:off x="6948056" y="778164"/>
            <a:ext cx="623455" cy="9836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328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5ABBA4-19E2-4D57-8C93-E238BD3BB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5018"/>
          </a:xfrm>
        </p:spPr>
        <p:txBody>
          <a:bodyPr/>
          <a:lstStyle/>
          <a:p>
            <a:r>
              <a:rPr lang="es-AR" dirty="0"/>
              <a:t>EVALUACIÓN NUTRICIONAL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10B687-6B9A-43A9-A349-055F39105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27019"/>
            <a:ext cx="3659139" cy="4614344"/>
          </a:xfrm>
        </p:spPr>
        <p:txBody>
          <a:bodyPr/>
          <a:lstStyle/>
          <a:p>
            <a:r>
              <a:rPr lang="es-AR" dirty="0"/>
              <a:t>Interpretar información:</a:t>
            </a:r>
          </a:p>
          <a:p>
            <a:pPr marL="0" indent="0">
              <a:buNone/>
            </a:pPr>
            <a:r>
              <a:rPr lang="es-AR" dirty="0"/>
              <a:t>-Alimentarios</a:t>
            </a:r>
          </a:p>
          <a:p>
            <a:pPr marL="0" indent="0">
              <a:buNone/>
            </a:pPr>
            <a:r>
              <a:rPr lang="es-AR" dirty="0"/>
              <a:t>-Bioquímicos</a:t>
            </a:r>
          </a:p>
          <a:p>
            <a:pPr marL="0" indent="0">
              <a:buNone/>
            </a:pPr>
            <a:r>
              <a:rPr lang="es-AR" dirty="0"/>
              <a:t>-Clínicos</a:t>
            </a:r>
          </a:p>
          <a:p>
            <a:pPr marL="0" indent="0">
              <a:buNone/>
            </a:pPr>
            <a:r>
              <a:rPr lang="es-AR" dirty="0"/>
              <a:t>-Antropométricos</a:t>
            </a:r>
          </a:p>
          <a:p>
            <a:pPr marL="0" indent="0">
              <a:buNone/>
            </a:pPr>
            <a:r>
              <a:rPr lang="es-AR" dirty="0"/>
              <a:t>-Actividad Física</a:t>
            </a:r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36D63171-5771-4145-A1EA-3A47AE78995F}"/>
              </a:ext>
            </a:extLst>
          </p:cNvPr>
          <p:cNvSpPr/>
          <p:nvPr/>
        </p:nvSpPr>
        <p:spPr>
          <a:xfrm>
            <a:off x="3366655" y="2424545"/>
            <a:ext cx="1925781" cy="6650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45BAF2-C0BF-492E-95E7-388A61B78637}"/>
              </a:ext>
            </a:extLst>
          </p:cNvPr>
          <p:cNvSpPr txBox="1"/>
          <p:nvPr/>
        </p:nvSpPr>
        <p:spPr>
          <a:xfrm>
            <a:off x="5902036" y="2299855"/>
            <a:ext cx="18592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dirty="0"/>
              <a:t>INTERVENCIÓN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BA350909-9359-474F-AC9C-B0B9233305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1275620"/>
              </p:ext>
            </p:extLst>
          </p:nvPr>
        </p:nvGraphicFramePr>
        <p:xfrm>
          <a:off x="3987802" y="2909454"/>
          <a:ext cx="6042889" cy="3948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07CD8E31-0619-4249-A382-135F04DA35E4}"/>
              </a:ext>
            </a:extLst>
          </p:cNvPr>
          <p:cNvSpPr/>
          <p:nvPr/>
        </p:nvSpPr>
        <p:spPr>
          <a:xfrm rot="5400000">
            <a:off x="1089612" y="4526245"/>
            <a:ext cx="1364722" cy="4447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9573D0E-3029-43A5-94F8-DAF959529478}"/>
              </a:ext>
            </a:extLst>
          </p:cNvPr>
          <p:cNvSpPr txBox="1"/>
          <p:nvPr/>
        </p:nvSpPr>
        <p:spPr>
          <a:xfrm>
            <a:off x="1064735" y="5724381"/>
            <a:ext cx="1452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dirty="0"/>
              <a:t>ANAMNESIS</a:t>
            </a:r>
          </a:p>
        </p:txBody>
      </p:sp>
      <p:pic>
        <p:nvPicPr>
          <p:cNvPr id="2052" name="Picture 4" descr="Razones por las que escoger un nutricionista: qué hace y cuándo acudir">
            <a:extLst>
              <a:ext uri="{FF2B5EF4-FFF2-40B4-BE49-F238E27FC236}">
                <a16:creationId xmlns:a16="http://schemas.microsoft.com/office/drawing/2014/main" id="{B802098C-6AAA-4CDB-8730-2BBCB19DD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557" y="238992"/>
            <a:ext cx="3960090" cy="237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998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EA5822-8315-416C-93E3-E6A2D02BA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PASOS DE LA EVALUACIÓN NUTRICIONAL</a:t>
            </a:r>
          </a:p>
        </p:txBody>
      </p:sp>
      <p:pic>
        <p:nvPicPr>
          <p:cNvPr id="6146" name="Picture 2" descr="6ª fase. Evaluación.">
            <a:extLst>
              <a:ext uri="{FF2B5EF4-FFF2-40B4-BE49-F238E27FC236}">
                <a16:creationId xmlns:a16="http://schemas.microsoft.com/office/drawing/2014/main" id="{ADE56DFC-C7C9-40C0-8EF0-DCBC652EB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73" y="2209275"/>
            <a:ext cx="3758482" cy="257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957A4AFF-7991-4CF3-AFC4-7F32EA1982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5238869"/>
              </p:ext>
            </p:extLst>
          </p:nvPr>
        </p:nvGraphicFramePr>
        <p:xfrm>
          <a:off x="-1903889" y="1647970"/>
          <a:ext cx="11823744" cy="5210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56760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EFDB5C-7388-4F1C-8184-474664134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Ejemplo de caso: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EEF838-25C9-4A4C-8D2B-E4DB4357A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07127"/>
            <a:ext cx="8596668" cy="4434235"/>
          </a:xfrm>
        </p:spPr>
        <p:txBody>
          <a:bodyPr/>
          <a:lstStyle/>
          <a:p>
            <a:r>
              <a:rPr lang="es-AR" dirty="0"/>
              <a:t>El objetivo es EVALUAR EL CONSUMO DE HC en la comida previa al entrenamiento (se determina un rango de </a:t>
            </a:r>
            <a:r>
              <a:rPr lang="es-AR" dirty="0" err="1"/>
              <a:t>hs</a:t>
            </a:r>
            <a:r>
              <a:rPr lang="es-AR" dirty="0"/>
              <a:t> previas). Se le pide al entrenado que registre durante 3-4 días sus comidas previas a cada sesión de entrenamiento (recolección de datos). Los alimentos se deben transformar en parámetros comparables (análisis de datos), en este caso serian gramos de HC/kg de peso. Se compara ese valor con los de referencia o normalidad. En caso de ser inadecuada la cantidad consumida, se sugieren diferentes estrategias para cubrir la recomendación (intervención).                               En el próximo encuentro se evalúa nuevamente esa ingesta                                   previa al entrenamiento.</a:t>
            </a:r>
          </a:p>
          <a:p>
            <a:r>
              <a:rPr lang="es-AR" dirty="0"/>
              <a:t>La recolección de datos y estándares de comparación                                          pueden variar ampliamente.</a:t>
            </a:r>
          </a:p>
        </p:txBody>
      </p:sp>
      <p:pic>
        <p:nvPicPr>
          <p:cNvPr id="1026" name="Picture 2" descr="Importancia de los carbohidratos en deportistas | | Nutricionista ...">
            <a:extLst>
              <a:ext uri="{FF2B5EF4-FFF2-40B4-BE49-F238E27FC236}">
                <a16:creationId xmlns:a16="http://schemas.microsoft.com/office/drawing/2014/main" id="{D12FC6AA-A870-4BE7-8B8D-AB14D432EF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" r="9746"/>
          <a:stretch/>
        </p:blipFill>
        <p:spPr bwMode="auto">
          <a:xfrm>
            <a:off x="7924800" y="3867042"/>
            <a:ext cx="4031672" cy="2818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411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DF0E2-5779-4D6D-AB1D-B7C3A6151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Evaluación de la INGESTA ALIMENTARIA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0D3E5AD6-751A-484C-85C6-32E7A7D57B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404077"/>
              </p:ext>
            </p:extLst>
          </p:nvPr>
        </p:nvGraphicFramePr>
        <p:xfrm>
          <a:off x="677863" y="2160589"/>
          <a:ext cx="6665046" cy="382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F4839A08-6773-4938-88CF-D8F05DA6F245}"/>
              </a:ext>
            </a:extLst>
          </p:cNvPr>
          <p:cNvSpPr txBox="1"/>
          <p:nvPr/>
        </p:nvSpPr>
        <p:spPr>
          <a:xfrm>
            <a:off x="8215745" y="3428999"/>
            <a:ext cx="2036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PLAN DE </a:t>
            </a:r>
          </a:p>
          <a:p>
            <a:r>
              <a:rPr lang="es-AR" dirty="0"/>
              <a:t>ALIMENTACIÓN</a:t>
            </a:r>
          </a:p>
        </p:txBody>
      </p:sp>
      <p:sp>
        <p:nvSpPr>
          <p:cNvPr id="6" name="Flecha: a la derecha con bandas 5">
            <a:extLst>
              <a:ext uri="{FF2B5EF4-FFF2-40B4-BE49-F238E27FC236}">
                <a16:creationId xmlns:a16="http://schemas.microsoft.com/office/drawing/2014/main" id="{FF3B248F-DCAA-4DEB-9649-CB748DDD3194}"/>
              </a:ext>
            </a:extLst>
          </p:cNvPr>
          <p:cNvSpPr/>
          <p:nvPr/>
        </p:nvSpPr>
        <p:spPr>
          <a:xfrm>
            <a:off x="7218220" y="3574473"/>
            <a:ext cx="775855" cy="59574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7172" name="Picture 4" descr="Estilo gerencial en España | Elisa después del Fin">
            <a:extLst>
              <a:ext uri="{FF2B5EF4-FFF2-40B4-BE49-F238E27FC236}">
                <a16:creationId xmlns:a16="http://schemas.microsoft.com/office/drawing/2014/main" id="{AD323B9C-8C45-44D9-A4C0-2DFB945A0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28" y="4761346"/>
            <a:ext cx="1958353" cy="195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948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23ACC0-8E25-429D-83FB-D8B6747B8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Instrumento recolección de datos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024FA1-5EB5-4DF1-AE70-14E5418CE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85455"/>
            <a:ext cx="8596668" cy="4655907"/>
          </a:xfrm>
        </p:spPr>
        <p:txBody>
          <a:bodyPr/>
          <a:lstStyle/>
          <a:p>
            <a:r>
              <a:rPr lang="es-AR" u="sng" dirty="0"/>
              <a:t>RECORDATORIO 24 HS </a:t>
            </a:r>
            <a:r>
              <a:rPr lang="es-AR" dirty="0"/>
              <a:t>(detallar todos los alimento y bebidas consumidas 24hs previas). Mientras más preciso mejor. Tener precaución con tamaño de porciones y en que puede no ser un día representativo a la ingesta habitual.</a:t>
            </a:r>
          </a:p>
          <a:p>
            <a:r>
              <a:rPr lang="es-AR" u="sng" dirty="0"/>
              <a:t>CUESTIONARIO DE FRECUENCIA DE CONSUMO</a:t>
            </a:r>
            <a:r>
              <a:rPr lang="es-AR" dirty="0"/>
              <a:t>: Describe patrones de ingesta habitual de una lista de alimentos, cantidad y numero de veces que consume por día, semana o mes. No es confiable para determinar VCT. Se puede hacer especifico de nutriente.</a:t>
            </a:r>
          </a:p>
          <a:p>
            <a:r>
              <a:rPr lang="es-AR" u="sng" dirty="0"/>
              <a:t>REGISTRO ALIMENTARIO</a:t>
            </a:r>
            <a:r>
              <a:rPr lang="es-AR" dirty="0"/>
              <a:t>: Se registra la cantidad de alimentos y bebidas consumidas durante un periodo de tiempo, aprox. 3-4 días.</a:t>
            </a:r>
          </a:p>
        </p:txBody>
      </p:sp>
      <p:sp>
        <p:nvSpPr>
          <p:cNvPr id="4" name="Flecha: hacia abajo 3">
            <a:extLst>
              <a:ext uri="{FF2B5EF4-FFF2-40B4-BE49-F238E27FC236}">
                <a16:creationId xmlns:a16="http://schemas.microsoft.com/office/drawing/2014/main" id="{90DF8B21-922B-4F99-B50B-589EBB898CE0}"/>
              </a:ext>
            </a:extLst>
          </p:cNvPr>
          <p:cNvSpPr/>
          <p:nvPr/>
        </p:nvSpPr>
        <p:spPr>
          <a:xfrm>
            <a:off x="1066800" y="4419600"/>
            <a:ext cx="914400" cy="7758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5D89EF3-C815-4FF6-B12C-71E8E60352E9}"/>
              </a:ext>
            </a:extLst>
          </p:cNvPr>
          <p:cNvSpPr txBox="1"/>
          <p:nvPr/>
        </p:nvSpPr>
        <p:spPr>
          <a:xfrm>
            <a:off x="1066800" y="5472545"/>
            <a:ext cx="15199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dirty="0"/>
              <a:t>DATOS DE</a:t>
            </a:r>
          </a:p>
          <a:p>
            <a:pPr algn="ctr"/>
            <a:r>
              <a:rPr lang="es-AR" dirty="0"/>
              <a:t>INGESTA </a:t>
            </a:r>
          </a:p>
          <a:p>
            <a:pPr algn="ctr"/>
            <a:r>
              <a:rPr lang="es-AR" dirty="0"/>
              <a:t>ALIMENTARIA</a:t>
            </a: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46900914-F089-473E-90CC-38D5C5B4CDF1}"/>
              </a:ext>
            </a:extLst>
          </p:cNvPr>
          <p:cNvCxnSpPr>
            <a:cxnSpLocks/>
          </p:cNvCxnSpPr>
          <p:nvPr/>
        </p:nvCxnSpPr>
        <p:spPr>
          <a:xfrm>
            <a:off x="2586768" y="5472545"/>
            <a:ext cx="16665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330BD44A-FDB2-4A69-AB0E-EB804B5E45DD}"/>
              </a:ext>
            </a:extLst>
          </p:cNvPr>
          <p:cNvSpPr txBox="1"/>
          <p:nvPr/>
        </p:nvSpPr>
        <p:spPr>
          <a:xfrm>
            <a:off x="4423222" y="5010880"/>
            <a:ext cx="43140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s-AR" dirty="0"/>
              <a:t>Grupo de alimentos</a:t>
            </a:r>
          </a:p>
          <a:p>
            <a:pPr marL="342900" indent="-342900">
              <a:buAutoNum type="arabicPeriod"/>
            </a:pPr>
            <a:r>
              <a:rPr lang="es-AR" dirty="0"/>
              <a:t>Ingesta dietética de referencia (IDR)</a:t>
            </a:r>
          </a:p>
          <a:p>
            <a:pPr marL="342900" indent="-342900">
              <a:buAutoNum type="arabicPeriod"/>
            </a:pPr>
            <a:r>
              <a:rPr lang="es-AR" dirty="0"/>
              <a:t>Recomendaciones especificas</a:t>
            </a:r>
          </a:p>
          <a:p>
            <a:r>
              <a:rPr lang="es-AR" dirty="0"/>
              <a:t> para deportistas</a:t>
            </a:r>
          </a:p>
        </p:txBody>
      </p:sp>
      <p:pic>
        <p:nvPicPr>
          <p:cNvPr id="8194" name="Picture 2" descr="Encuesta dietética | Impuesto, Partes de la misa, Sociedades">
            <a:extLst>
              <a:ext uri="{FF2B5EF4-FFF2-40B4-BE49-F238E27FC236}">
                <a16:creationId xmlns:a16="http://schemas.microsoft.com/office/drawing/2014/main" id="{228BEA07-EFF5-4618-8E00-EE6CEA3A1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223" y="4458731"/>
            <a:ext cx="3320786" cy="230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636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id="{D48328CC-6BE9-4110-B5D1-31CF5BF2D0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4496984"/>
              </p:ext>
            </p:extLst>
          </p:nvPr>
        </p:nvGraphicFramePr>
        <p:xfrm>
          <a:off x="-983672" y="463405"/>
          <a:ext cx="10243993" cy="5931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42" name="Picture 2">
            <a:extLst>
              <a:ext uri="{FF2B5EF4-FFF2-40B4-BE49-F238E27FC236}">
                <a16:creationId xmlns:a16="http://schemas.microsoft.com/office/drawing/2014/main" id="{A106D67D-43C5-4627-A36C-9EC96203FA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14"/>
          <a:stretch/>
        </p:blipFill>
        <p:spPr bwMode="auto">
          <a:xfrm>
            <a:off x="7984758" y="4067897"/>
            <a:ext cx="3915430" cy="253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B2DF1FE1-E598-4473-A589-1E937C2538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7" r="18736"/>
          <a:stretch/>
        </p:blipFill>
        <p:spPr bwMode="auto">
          <a:xfrm>
            <a:off x="8119669" y="811197"/>
            <a:ext cx="3645608" cy="305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698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2E71FF-2BDF-42BA-A5A0-021419D13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DETERMINACIÓN DEL VCT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7B1135BC-545A-4302-95A8-EB5394207C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102179"/>
              </p:ext>
            </p:extLst>
          </p:nvPr>
        </p:nvGraphicFramePr>
        <p:xfrm>
          <a:off x="677334" y="2498437"/>
          <a:ext cx="4531446" cy="4111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5ACA047B-6A75-4751-BB2E-55A7E7ADC0FC}"/>
              </a:ext>
            </a:extLst>
          </p:cNvPr>
          <p:cNvSpPr txBox="1"/>
          <p:nvPr/>
        </p:nvSpPr>
        <p:spPr>
          <a:xfrm>
            <a:off x="2200706" y="4231083"/>
            <a:ext cx="1484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dirty="0"/>
              <a:t>BALANCE</a:t>
            </a:r>
          </a:p>
          <a:p>
            <a:pPr algn="ctr"/>
            <a:r>
              <a:rPr lang="es-AR" dirty="0"/>
              <a:t>ENERGÉTICO</a:t>
            </a:r>
          </a:p>
        </p:txBody>
      </p:sp>
      <p:sp>
        <p:nvSpPr>
          <p:cNvPr id="8" name="Cerrar llave 7">
            <a:extLst>
              <a:ext uri="{FF2B5EF4-FFF2-40B4-BE49-F238E27FC236}">
                <a16:creationId xmlns:a16="http://schemas.microsoft.com/office/drawing/2014/main" id="{1E2B7360-99B1-4550-B273-7A941ECDF7CD}"/>
              </a:ext>
            </a:extLst>
          </p:cNvPr>
          <p:cNvSpPr/>
          <p:nvPr/>
        </p:nvSpPr>
        <p:spPr>
          <a:xfrm>
            <a:off x="4862945" y="2189018"/>
            <a:ext cx="803564" cy="44210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02CDC46-4291-49F2-9ED1-924B1CA1D556}"/>
              </a:ext>
            </a:extLst>
          </p:cNvPr>
          <p:cNvSpPr txBox="1"/>
          <p:nvPr/>
        </p:nvSpPr>
        <p:spPr>
          <a:xfrm>
            <a:off x="6012773" y="2753755"/>
            <a:ext cx="37513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AR" dirty="0"/>
              <a:t>GENÉTICA</a:t>
            </a:r>
          </a:p>
          <a:p>
            <a:pPr marL="285750" indent="-285750">
              <a:buFontTx/>
              <a:buChar char="-"/>
            </a:pPr>
            <a:r>
              <a:rPr lang="es-AR" dirty="0"/>
              <a:t>INGESTA ALIMENTOS Y HÁBITOS</a:t>
            </a:r>
          </a:p>
          <a:p>
            <a:pPr marL="285750" indent="-285750">
              <a:buFontTx/>
              <a:buChar char="-"/>
            </a:pPr>
            <a:r>
              <a:rPr lang="es-AR" dirty="0"/>
              <a:t>ACTIVIDAD FÍSICA</a:t>
            </a:r>
          </a:p>
          <a:p>
            <a:pPr marL="285750" indent="-285750">
              <a:buFontTx/>
              <a:buChar char="-"/>
            </a:pPr>
            <a:r>
              <a:rPr lang="es-AR" dirty="0"/>
              <a:t>CONDICIONES AMBIENTALES</a:t>
            </a:r>
          </a:p>
          <a:p>
            <a:pPr marL="285750" indent="-285750">
              <a:buFontTx/>
              <a:buChar char="-"/>
            </a:pPr>
            <a:r>
              <a:rPr lang="es-AR" dirty="0"/>
              <a:t>ESTILO DE VIDA</a:t>
            </a: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E049A6E0-5B3E-46D0-ADE2-2BBCBC64EE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3984928"/>
              </p:ext>
            </p:extLst>
          </p:nvPr>
        </p:nvGraphicFramePr>
        <p:xfrm>
          <a:off x="5980546" y="4702811"/>
          <a:ext cx="5006109" cy="1907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Signo más 10">
            <a:extLst>
              <a:ext uri="{FF2B5EF4-FFF2-40B4-BE49-F238E27FC236}">
                <a16:creationId xmlns:a16="http://schemas.microsoft.com/office/drawing/2014/main" id="{4E0AD413-E115-4F31-96DB-0D5A80B65A70}"/>
              </a:ext>
            </a:extLst>
          </p:cNvPr>
          <p:cNvSpPr/>
          <p:nvPr/>
        </p:nvSpPr>
        <p:spPr>
          <a:xfrm>
            <a:off x="5465618" y="4772698"/>
            <a:ext cx="401782" cy="478789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Signo menos 11">
            <a:extLst>
              <a:ext uri="{FF2B5EF4-FFF2-40B4-BE49-F238E27FC236}">
                <a16:creationId xmlns:a16="http://schemas.microsoft.com/office/drawing/2014/main" id="{9E131F4F-02B0-485A-A8D2-3614B8062860}"/>
              </a:ext>
            </a:extLst>
          </p:cNvPr>
          <p:cNvSpPr/>
          <p:nvPr/>
        </p:nvSpPr>
        <p:spPr>
          <a:xfrm>
            <a:off x="5437644" y="5694215"/>
            <a:ext cx="457729" cy="443346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266" name="Picture 2" descr="Los deportistas de élite y su alimentación, ¿cuál es la más adecuada?">
            <a:extLst>
              <a:ext uri="{FF2B5EF4-FFF2-40B4-BE49-F238E27FC236}">
                <a16:creationId xmlns:a16="http://schemas.microsoft.com/office/drawing/2014/main" id="{7242215C-DC5B-4622-9A46-985EAA401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378" y="324945"/>
            <a:ext cx="3887483" cy="227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093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2D0B67-8BF5-4FDB-A081-0BE0120AC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COMPONENTES DEL GASTO ENERGÉTICO TOTAL - GET</a:t>
            </a:r>
          </a:p>
        </p:txBody>
      </p:sp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id="{BD0187E2-5807-402C-82BA-B76939B8FE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5350575"/>
              </p:ext>
            </p:extLst>
          </p:nvPr>
        </p:nvGraphicFramePr>
        <p:xfrm>
          <a:off x="-1052945" y="2119745"/>
          <a:ext cx="12413673" cy="4406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 descr="Patrón De Tarea De Pensamiento Ppt Material, Naranja, Patrón De ...">
            <a:extLst>
              <a:ext uri="{FF2B5EF4-FFF2-40B4-BE49-F238E27FC236}">
                <a16:creationId xmlns:a16="http://schemas.microsoft.com/office/drawing/2014/main" id="{6BC1950B-C286-4A07-84B5-9FEB34538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275" y="939285"/>
            <a:ext cx="1320453" cy="13204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20CA550-4A17-43C6-A14D-2FDC5F3A19BC}"/>
              </a:ext>
            </a:extLst>
          </p:cNvPr>
          <p:cNvSpPr txBox="1"/>
          <p:nvPr/>
        </p:nvSpPr>
        <p:spPr>
          <a:xfrm>
            <a:off x="9513802" y="2295968"/>
            <a:ext cx="2169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Investigar y luego colocar en el foro </a:t>
            </a:r>
          </a:p>
          <a:p>
            <a:r>
              <a:rPr lang="es-AR" dirty="0"/>
              <a:t>qué otros factores afectan el GER</a:t>
            </a:r>
          </a:p>
        </p:txBody>
      </p:sp>
      <p:pic>
        <p:nvPicPr>
          <p:cNvPr id="10" name="Picture 2" descr="carrerosuplementos">
            <a:extLst>
              <a:ext uri="{FF2B5EF4-FFF2-40B4-BE49-F238E27FC236}">
                <a16:creationId xmlns:a16="http://schemas.microsoft.com/office/drawing/2014/main" id="{2565AE6D-E5E7-431B-B60A-6B3138225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 t="33333" r="71527" b="34028"/>
          <a:stretch>
            <a:fillRect/>
          </a:stretch>
        </p:blipFill>
        <p:spPr bwMode="auto">
          <a:xfrm>
            <a:off x="435092" y="4702387"/>
            <a:ext cx="1407549" cy="1310477"/>
          </a:xfrm>
          <a:prstGeom prst="roundRect">
            <a:avLst/>
          </a:prstGeom>
          <a:noFill/>
        </p:spPr>
      </p:pic>
      <p:pic>
        <p:nvPicPr>
          <p:cNvPr id="11" name="Picture 2" descr="carrerosuplementos">
            <a:extLst>
              <a:ext uri="{FF2B5EF4-FFF2-40B4-BE49-F238E27FC236}">
                <a16:creationId xmlns:a16="http://schemas.microsoft.com/office/drawing/2014/main" id="{18B5F424-5A46-4CE6-BAED-5ACCA37CB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 l="29167" t="29860" r="30555" b="34028"/>
          <a:stretch>
            <a:fillRect/>
          </a:stretch>
        </p:blipFill>
        <p:spPr bwMode="auto">
          <a:xfrm>
            <a:off x="9646268" y="3774482"/>
            <a:ext cx="2069943" cy="1855810"/>
          </a:xfrm>
          <a:prstGeom prst="roundRect">
            <a:avLst/>
          </a:prstGeom>
          <a:noFill/>
        </p:spPr>
      </p:pic>
      <p:pic>
        <p:nvPicPr>
          <p:cNvPr id="12" name="Picture 2" descr="carrerosuplementos">
            <a:extLst>
              <a:ext uri="{FF2B5EF4-FFF2-40B4-BE49-F238E27FC236}">
                <a16:creationId xmlns:a16="http://schemas.microsoft.com/office/drawing/2014/main" id="{D0A6D7E7-B28B-4E2E-A046-388B0477B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 l="72918" t="29166" r="6248" b="55556"/>
          <a:stretch>
            <a:fillRect/>
          </a:stretch>
        </p:blipFill>
        <p:spPr bwMode="auto">
          <a:xfrm>
            <a:off x="7489905" y="3019272"/>
            <a:ext cx="1393993" cy="1089057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8254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F0639B-9752-47D9-B397-6E4770372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GAF (métodos de cálculo – ecuaciones de predicción)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EACB1A-BD2E-4EFC-9DF3-9D8AD56E6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LABORATORIO (generalmente no disponibles) ej. calorimetría.</a:t>
            </a:r>
          </a:p>
          <a:p>
            <a:r>
              <a:rPr lang="es-AR" dirty="0"/>
              <a:t>MÉTODO FACTORIAL FAO-OMS (GER) /24hs= (Tasa metabólica basal) x (Horas de AF/</a:t>
            </a:r>
            <a:r>
              <a:rPr lang="es-AR" dirty="0" err="1"/>
              <a:t>dia</a:t>
            </a:r>
            <a:r>
              <a:rPr lang="es-AR" dirty="0"/>
              <a:t>) x Factor Actividad.</a:t>
            </a:r>
          </a:p>
          <a:p>
            <a:r>
              <a:rPr lang="es-AR" dirty="0"/>
              <a:t>METODO HARRIS-BENEDICT (GER x Factor actividad)</a:t>
            </a:r>
          </a:p>
          <a:p>
            <a:r>
              <a:rPr lang="es-AR" dirty="0" err="1"/>
              <a:t>METs</a:t>
            </a:r>
            <a:r>
              <a:rPr lang="es-AR" dirty="0"/>
              <a:t> (1 MET = 1Kcal/kg/hora) – TABLAS. ¿Qué dato necesito?</a:t>
            </a:r>
          </a:p>
          <a:p>
            <a:pPr marL="0" indent="0">
              <a:buNone/>
            </a:pPr>
            <a:r>
              <a:rPr lang="es-AR" dirty="0"/>
              <a:t>-Peso corporal en kg</a:t>
            </a:r>
          </a:p>
          <a:p>
            <a:pPr marL="0" indent="0">
              <a:buNone/>
            </a:pPr>
            <a:r>
              <a:rPr lang="es-AR" dirty="0"/>
              <a:t>-MET (s/ actividad física, tablas)</a:t>
            </a:r>
          </a:p>
          <a:p>
            <a:pPr marL="0" indent="0">
              <a:buNone/>
            </a:pPr>
            <a:r>
              <a:rPr lang="es-AR" dirty="0"/>
              <a:t>-Intensidad y duración de la actividad (fracción de hora)</a:t>
            </a:r>
          </a:p>
          <a:p>
            <a:pPr marL="0" indent="0">
              <a:buNone/>
            </a:pPr>
            <a:r>
              <a:rPr lang="es-AR" dirty="0"/>
              <a:t>EJEMPLO: PERSONA DE 60KG, CORRE 8KM/HRA (MET=8) POR 1 HORA.</a:t>
            </a:r>
          </a:p>
          <a:p>
            <a:pPr marL="0" indent="0">
              <a:buNone/>
            </a:pPr>
            <a:r>
              <a:rPr lang="es-AR" dirty="0"/>
              <a:t>8  60 x 1 hora = </a:t>
            </a:r>
            <a:r>
              <a:rPr lang="es-AR" b="1" dirty="0"/>
              <a:t>480 kcal</a:t>
            </a:r>
            <a:r>
              <a:rPr lang="es-AR" dirty="0"/>
              <a:t>.</a:t>
            </a:r>
          </a:p>
        </p:txBody>
      </p:sp>
      <p:pic>
        <p:nvPicPr>
          <p:cNvPr id="4" name="Picture 2" descr="Patrón De Tarea De Pensamiento Ppt Material, Naranja, Patrón De ...">
            <a:extLst>
              <a:ext uri="{FF2B5EF4-FFF2-40B4-BE49-F238E27FC236}">
                <a16:creationId xmlns:a16="http://schemas.microsoft.com/office/drawing/2014/main" id="{B8E0F51D-F21D-43CF-A06D-1E75C53EE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992" y="5251067"/>
            <a:ext cx="1580590" cy="15805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1C789E3-1946-4FFC-AFE3-FD4AC4C6C069}"/>
              </a:ext>
            </a:extLst>
          </p:cNvPr>
          <p:cNvSpPr txBox="1"/>
          <p:nvPr/>
        </p:nvSpPr>
        <p:spPr>
          <a:xfrm>
            <a:off x="6727790" y="5809886"/>
            <a:ext cx="37802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AR" dirty="0"/>
              <a:t>INVESTIGAR TABLAS DE MET según</a:t>
            </a:r>
          </a:p>
          <a:p>
            <a:pPr algn="r"/>
            <a:r>
              <a:rPr lang="es-AR" dirty="0"/>
              <a:t>actividad física y realizar ejemplo </a:t>
            </a:r>
          </a:p>
          <a:p>
            <a:pPr algn="r"/>
            <a:r>
              <a:rPr lang="es-AR" dirty="0"/>
              <a:t>de calculo</a:t>
            </a:r>
          </a:p>
        </p:txBody>
      </p:sp>
    </p:spTree>
    <p:extLst>
      <p:ext uri="{BB962C8B-B14F-4D97-AF65-F5344CB8AC3E}">
        <p14:creationId xmlns:p14="http://schemas.microsoft.com/office/powerpoint/2010/main" val="60600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61BFE9-493A-474A-8247-E4C5655FC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Consideraciones finales	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F186CE-2CF8-467E-BB5A-8D35CBC60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14463"/>
            <a:ext cx="9138179" cy="4626899"/>
          </a:xfrm>
        </p:spPr>
        <p:txBody>
          <a:bodyPr/>
          <a:lstStyle/>
          <a:p>
            <a:r>
              <a:rPr lang="es-AR" dirty="0"/>
              <a:t>No podemos realizar ninguna intervención ni sugerencia nutricional si no sabemos MINIMAMENTE el GER y GAF. </a:t>
            </a:r>
          </a:p>
          <a:p>
            <a:r>
              <a:rPr lang="es-AR" dirty="0"/>
              <a:t>Es imprescindible saber la composición corporal del entrenado a través de valoración nutricional y antropometría correspondiente. De esta forma sabremos que objetivo plantear y proyección dar al entrenado.</a:t>
            </a:r>
          </a:p>
          <a:p>
            <a:r>
              <a:rPr lang="es-AR" dirty="0"/>
              <a:t>Evaluar si en la situación que se nos presente es necesario alterar el balance energético, ya sea en superávit o déficit. NUNCA restringir calorías </a:t>
            </a:r>
            <a:r>
              <a:rPr lang="es-AR" dirty="0" err="1"/>
              <a:t>pre-competencia</a:t>
            </a:r>
            <a:r>
              <a:rPr lang="es-AR" dirty="0"/>
              <a:t>.</a:t>
            </a:r>
          </a:p>
          <a:p>
            <a:r>
              <a:rPr lang="es-AR" dirty="0"/>
              <a:t>Siempre brindar EAN sobre la importancia de horarios de ingestas, calidad de nutrientes de cada comida, picos de demanda energética, hidratación, etc.</a:t>
            </a:r>
          </a:p>
          <a:p>
            <a:r>
              <a:rPr lang="es-AR" dirty="0"/>
              <a:t>Los valores siempre son estimativos y aproximados. Se debe ir corrigiendo o ajustando de acuerdo a posteriores evaluaciones y controles.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37939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93CFDC-4201-4089-91B1-8B2287EA8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EJERCICIOS</a:t>
            </a:r>
          </a:p>
        </p:txBody>
      </p:sp>
      <p:pic>
        <p:nvPicPr>
          <p:cNvPr id="7170" name="Picture 2" descr="Patrón De Tarea De Pensamiento Ppt Material, Naranja, Patrón De ...">
            <a:extLst>
              <a:ext uri="{FF2B5EF4-FFF2-40B4-BE49-F238E27FC236}">
                <a16:creationId xmlns:a16="http://schemas.microsoft.com/office/drawing/2014/main" id="{C7765FDB-FA67-49E6-A12E-C907A6C42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856" y="3782682"/>
            <a:ext cx="2644053" cy="26440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9D8DE77-776B-424C-A278-16C220212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5" y="1524001"/>
            <a:ext cx="6790265" cy="4517362"/>
          </a:xfrm>
        </p:spPr>
        <p:txBody>
          <a:bodyPr>
            <a:normAutofit/>
          </a:bodyPr>
          <a:lstStyle/>
          <a:p>
            <a:pPr>
              <a:buFont typeface="+mj-lt"/>
              <a:buAutoNum type="arabicParenR"/>
            </a:pPr>
            <a:r>
              <a:rPr lang="es-AR" dirty="0"/>
              <a:t>Investigar diferentes ejemplos de INSTRUMENTOS DE RECOLECCIÓN DE DATOS o ANAMNESIS ALIMENTARIAS, y modificarlas, agregando o eliminando lo que considere, para crear una propia que se adapte a su interés y CAMPO DE ACCIÓN. Pueden guiarse con las siguientes preguntas: ¿qué datos quisieras saber de tu entrenado? ¿qué información necesitas para asesorarlo? ¿qué evaluación de su alimentación harías? ¿cómo?</a:t>
            </a:r>
          </a:p>
          <a:p>
            <a:pPr>
              <a:buFont typeface="+mj-lt"/>
              <a:buAutoNum type="arabicParenR"/>
            </a:pPr>
            <a:r>
              <a:rPr lang="es-AR" dirty="0"/>
              <a:t>Realizar un registro alimentario propio de 3 días. Luego analizarlo en un breve texto, cuestionando tú propio consumo y considerando posibles cambios o modificaciones para mejorarlo acorde a tú objetivo.</a:t>
            </a:r>
          </a:p>
          <a:p>
            <a:pPr>
              <a:buFont typeface="+mj-lt"/>
              <a:buAutoNum type="arabicParenR"/>
            </a:pPr>
            <a:endParaRPr lang="es-AR" dirty="0"/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1348087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12047</TotalTime>
  <Words>965</Words>
  <Application>Microsoft Office PowerPoint</Application>
  <PresentationFormat>Panorámica</PresentationFormat>
  <Paragraphs>123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Faceta</vt:lpstr>
      <vt:lpstr>      Curso de Entrenador en Carreras con Obstáculos (OCR)  </vt:lpstr>
      <vt:lpstr>NUTRICIÓN</vt:lpstr>
      <vt:lpstr>EVALUACIÓN NUTRICIONAL</vt:lpstr>
      <vt:lpstr>PASOS DE LA EVALUACIÓN NUTRICIONAL</vt:lpstr>
      <vt:lpstr>Ejemplo de caso:</vt:lpstr>
      <vt:lpstr>Evaluación de la INGESTA ALIMENTARIA</vt:lpstr>
      <vt:lpstr>Instrumento recolección de datos</vt:lpstr>
      <vt:lpstr>Presentación de PowerPoint</vt:lpstr>
      <vt:lpstr>DETERMINACIÓN DEL VCT</vt:lpstr>
      <vt:lpstr>COMPONENTES DEL GASTO ENERGÉTICO TOTAL - GET</vt:lpstr>
      <vt:lpstr>GAF (métodos de cálculo – ecuaciones de predicción)</vt:lpstr>
      <vt:lpstr>Consideraciones finales </vt:lpstr>
      <vt:lpstr>EJERCICIOS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Entrenador en Carreras con Obstáculos (OCR)</dc:title>
  <dc:creator>Melisa Sarach</dc:creator>
  <cp:lastModifiedBy>Melisa Sarach</cp:lastModifiedBy>
  <cp:revision>28</cp:revision>
  <dcterms:created xsi:type="dcterms:W3CDTF">2020-06-17T15:06:00Z</dcterms:created>
  <dcterms:modified xsi:type="dcterms:W3CDTF">2020-06-25T23:53:29Z</dcterms:modified>
</cp:coreProperties>
</file>